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Lst>
  <p:sldIdLst>
    <p:sldId id="256" r:id="rId2"/>
    <p:sldId id="257" r:id="rId3"/>
    <p:sldId id="272" r:id="rId4"/>
    <p:sldId id="273" r:id="rId5"/>
    <p:sldId id="274" r:id="rId6"/>
    <p:sldId id="275" r:id="rId7"/>
    <p:sldId id="268" r:id="rId8"/>
    <p:sldId id="276" r:id="rId9"/>
    <p:sldId id="258" r:id="rId10"/>
    <p:sldId id="261" r:id="rId11"/>
    <p:sldId id="262" r:id="rId12"/>
    <p:sldId id="263" r:id="rId13"/>
    <p:sldId id="266" r:id="rId14"/>
    <p:sldId id="264" r:id="rId15"/>
    <p:sldId id="267" r:id="rId16"/>
    <p:sldId id="277" r:id="rId17"/>
    <p:sldId id="269" r:id="rId18"/>
    <p:sldId id="270" r:id="rId19"/>
    <p:sldId id="278" r:id="rId20"/>
    <p:sldId id="279" r:id="rId21"/>
    <p:sldId id="280" r:id="rId22"/>
    <p:sldId id="281"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B43EA-700F-4CA7-AE3C-029885916338}" v="78" dt="2023-04-26T09:09:50.307"/>
    <p1510:client id="{09549A13-E15F-47D9-9F48-C83A07C23D73}" v="86" dt="2023-03-08T15:12:58.990"/>
    <p1510:client id="{1CC25F76-F807-48CA-86B3-B2F7421CE15D}" v="95" dt="2023-03-08T09:26:07.241"/>
    <p1510:client id="{2E7C4B61-A0E6-4600-BDCE-CF6956C4E241}" v="92" dt="2023-04-27T10:56:37.156"/>
    <p1510:client id="{361DD33B-6D2B-486C-A602-0087F69C3F1C}" v="2" dt="2023-04-26T08:54:25.775"/>
    <p1510:client id="{6F1D773D-B254-4663-B788-ADBA3F67B119}" v="152" dt="2023-03-08T11:11:25.023"/>
    <p1510:client id="{7F7F0F1D-BE6F-48CB-AEAE-F67E962076B1}" v="17" dt="2023-04-29T04:16:26.459"/>
    <p1510:client id="{A69EFD99-9E10-4E30-894E-7788EA0ED6EC}" v="198" dt="2023-04-29T11:26:47.453"/>
    <p1510:client id="{B8B60CAC-89E4-4BE2-B48F-AF77983CB28C}" v="140" dt="2023-03-08T17:21:54.435"/>
    <p1510:client id="{BAEAB1B2-33AC-4DBF-84E1-4093E9312166}" v="270" dt="2023-04-29T04:02:36.021"/>
    <p1510:client id="{E9571A27-43C6-4FB2-9372-CB6FBE5B1D3F}" v="2" dt="2023-04-26T17:08:46.721"/>
    <p1510:client id="{EE933219-FF34-452E-8CD5-8666DB436D96}" v="92" dt="2023-03-08T07:40:41.300"/>
    <p1510:client id="{F4A872D6-75AE-4BC1-9141-589A5239FB7D}" v="81" dt="2023-04-29T05:33:47.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1392" y="-51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F8E57-B5B3-4BD9-8098-D0001852F72F}" type="doc">
      <dgm:prSet loTypeId="urn:microsoft.com/office/officeart/2008/layout/LinedList" loCatId="list" qsTypeId="urn:microsoft.com/office/officeart/2005/8/quickstyle/simple1" qsCatId="simple" csTypeId="urn:microsoft.com/office/officeart/2005/8/colors/colorful1#1" csCatId="colorful" phldr="1"/>
      <dgm:spPr/>
      <dgm:t>
        <a:bodyPr/>
        <a:lstStyle/>
        <a:p>
          <a:endParaRPr lang="en-US"/>
        </a:p>
      </dgm:t>
    </dgm:pt>
    <dgm:pt modelId="{58BB27A6-4AA2-4863-ACC8-410FE07288EF}">
      <dgm:prSet/>
      <dgm:spPr/>
      <dgm:t>
        <a:bodyPr/>
        <a:lstStyle/>
        <a:p>
          <a:r>
            <a:rPr lang="en-US"/>
            <a:t>Drone motor</a:t>
          </a:r>
        </a:p>
      </dgm:t>
    </dgm:pt>
    <dgm:pt modelId="{F0B9B876-5268-4A4C-A61E-C35D20B43DFB}" type="parTrans" cxnId="{7A2A2EDA-75AE-4622-B9E2-0ADF886C1800}">
      <dgm:prSet/>
      <dgm:spPr/>
      <dgm:t>
        <a:bodyPr/>
        <a:lstStyle/>
        <a:p>
          <a:endParaRPr lang="en-US"/>
        </a:p>
      </dgm:t>
    </dgm:pt>
    <dgm:pt modelId="{15A0BF52-22A2-47FD-84D5-C3AD70466ADE}" type="sibTrans" cxnId="{7A2A2EDA-75AE-4622-B9E2-0ADF886C1800}">
      <dgm:prSet/>
      <dgm:spPr/>
      <dgm:t>
        <a:bodyPr/>
        <a:lstStyle/>
        <a:p>
          <a:endParaRPr lang="en-US"/>
        </a:p>
      </dgm:t>
    </dgm:pt>
    <dgm:pt modelId="{B7AF2628-E476-417C-8D27-79F3E2CBCB06}">
      <dgm:prSet/>
      <dgm:spPr/>
      <dgm:t>
        <a:bodyPr/>
        <a:lstStyle/>
        <a:p>
          <a:r>
            <a:rPr lang="en-US">
              <a:latin typeface="Univers Condensed" panose="020F0302020204030204"/>
            </a:rPr>
            <a:t>Helium</a:t>
          </a:r>
          <a:r>
            <a:rPr lang="en-US"/>
            <a:t> gas</a:t>
          </a:r>
        </a:p>
      </dgm:t>
    </dgm:pt>
    <dgm:pt modelId="{61DEFE26-D961-4DEE-B8E1-6641A967C05B}" type="parTrans" cxnId="{8AB05970-3000-4B0B-9C92-8C4D620B60D3}">
      <dgm:prSet/>
      <dgm:spPr/>
      <dgm:t>
        <a:bodyPr/>
        <a:lstStyle/>
        <a:p>
          <a:endParaRPr lang="en-US"/>
        </a:p>
      </dgm:t>
    </dgm:pt>
    <dgm:pt modelId="{175CB50B-2CDE-41C4-9020-EACF21CDDE61}" type="sibTrans" cxnId="{8AB05970-3000-4B0B-9C92-8C4D620B60D3}">
      <dgm:prSet/>
      <dgm:spPr/>
      <dgm:t>
        <a:bodyPr/>
        <a:lstStyle/>
        <a:p>
          <a:endParaRPr lang="en-US"/>
        </a:p>
      </dgm:t>
    </dgm:pt>
    <dgm:pt modelId="{A5E79A24-8A58-4FB5-95CB-05DD10A2009C}">
      <dgm:prSet/>
      <dgm:spPr/>
      <dgm:t>
        <a:bodyPr/>
        <a:lstStyle/>
        <a:p>
          <a:r>
            <a:rPr lang="en-US">
              <a:latin typeface="Univers Condensed" panose="020F0302020204030204"/>
            </a:rPr>
            <a:t>Thermocol</a:t>
          </a:r>
          <a:endParaRPr lang="en-US"/>
        </a:p>
      </dgm:t>
    </dgm:pt>
    <dgm:pt modelId="{E193D693-6DE5-4A34-9F29-B490EEA4DDB9}" type="parTrans" cxnId="{A8C1E741-2A24-41B5-8ED7-AD6F54C3255B}">
      <dgm:prSet/>
      <dgm:spPr/>
      <dgm:t>
        <a:bodyPr/>
        <a:lstStyle/>
        <a:p>
          <a:endParaRPr lang="en-US"/>
        </a:p>
      </dgm:t>
    </dgm:pt>
    <dgm:pt modelId="{E311F45F-540A-404D-9B91-EF3137AA266E}" type="sibTrans" cxnId="{A8C1E741-2A24-41B5-8ED7-AD6F54C3255B}">
      <dgm:prSet/>
      <dgm:spPr/>
      <dgm:t>
        <a:bodyPr/>
        <a:lstStyle/>
        <a:p>
          <a:endParaRPr lang="en-US"/>
        </a:p>
      </dgm:t>
    </dgm:pt>
    <dgm:pt modelId="{44844400-3136-437D-AC11-BAA5D8C0FEA8}">
      <dgm:prSet/>
      <dgm:spPr/>
      <dgm:t>
        <a:bodyPr/>
        <a:lstStyle/>
        <a:p>
          <a:r>
            <a:rPr lang="en-US">
              <a:latin typeface="Univers Condensed" panose="020F0302020204030204"/>
            </a:rPr>
            <a:t>Aluminium</a:t>
          </a:r>
          <a:r>
            <a:rPr lang="en-US"/>
            <a:t> sheet</a:t>
          </a:r>
        </a:p>
      </dgm:t>
    </dgm:pt>
    <dgm:pt modelId="{061F8952-6E3E-4B9A-AF86-6499C5D5E11F}" type="parTrans" cxnId="{3B857814-5656-4DE5-A323-4BC94DF1F997}">
      <dgm:prSet/>
      <dgm:spPr/>
      <dgm:t>
        <a:bodyPr/>
        <a:lstStyle/>
        <a:p>
          <a:endParaRPr lang="en-US"/>
        </a:p>
      </dgm:t>
    </dgm:pt>
    <dgm:pt modelId="{1AABD96A-3D1D-46D1-8E90-74041AB24023}" type="sibTrans" cxnId="{3B857814-5656-4DE5-A323-4BC94DF1F997}">
      <dgm:prSet/>
      <dgm:spPr/>
      <dgm:t>
        <a:bodyPr/>
        <a:lstStyle/>
        <a:p>
          <a:endParaRPr lang="en-US"/>
        </a:p>
      </dgm:t>
    </dgm:pt>
    <dgm:pt modelId="{31C0076F-6C51-4637-A6C4-F4E5C18C569C}">
      <dgm:prSet phldr="0"/>
      <dgm:spPr/>
      <dgm:t>
        <a:bodyPr/>
        <a:lstStyle/>
        <a:p>
          <a:pPr rtl="0"/>
          <a:r>
            <a:rPr lang="en-US">
              <a:latin typeface="Univers Condensed" panose="020F0302020204030204"/>
            </a:rPr>
            <a:t>Air Bags</a:t>
          </a:r>
        </a:p>
      </dgm:t>
    </dgm:pt>
    <dgm:pt modelId="{70919C23-6E6E-4301-B607-B411FA68C454}" type="parTrans" cxnId="{2ACD0D78-F8E1-4061-A78E-257EE4A2185F}">
      <dgm:prSet/>
      <dgm:spPr/>
    </dgm:pt>
    <dgm:pt modelId="{BCF53C65-1183-4177-8EA0-C4FB245894E5}" type="sibTrans" cxnId="{2ACD0D78-F8E1-4061-A78E-257EE4A2185F}">
      <dgm:prSet/>
      <dgm:spPr/>
    </dgm:pt>
    <dgm:pt modelId="{3CD88587-960C-4AC8-90F2-8476477C5C21}">
      <dgm:prSet phldr="0"/>
      <dgm:spPr/>
      <dgm:t>
        <a:bodyPr/>
        <a:lstStyle/>
        <a:p>
          <a:pPr rtl="0"/>
          <a:r>
            <a:rPr lang="en-US">
              <a:latin typeface="Univers Condensed" panose="020F0302020204030204"/>
            </a:rPr>
            <a:t>Flight control</a:t>
          </a:r>
        </a:p>
      </dgm:t>
    </dgm:pt>
    <dgm:pt modelId="{98189027-5349-44D4-A6A2-8051AE1A1BE5}" type="parTrans" cxnId="{E4162F07-0C7B-45A8-B8BC-385318867C4B}">
      <dgm:prSet/>
      <dgm:spPr/>
    </dgm:pt>
    <dgm:pt modelId="{738C366E-847C-44CC-9F46-D273CE4FABA3}" type="sibTrans" cxnId="{E4162F07-0C7B-45A8-B8BC-385318867C4B}">
      <dgm:prSet/>
      <dgm:spPr/>
    </dgm:pt>
    <dgm:pt modelId="{444AAC86-DBF3-441C-B752-27B8670BF375}">
      <dgm:prSet phldr="0"/>
      <dgm:spPr/>
      <dgm:t>
        <a:bodyPr/>
        <a:lstStyle/>
        <a:p>
          <a:pPr rtl="0"/>
          <a:r>
            <a:rPr lang="en-US">
              <a:latin typeface="Univers Condensed" panose="020F0302020204030204"/>
            </a:rPr>
            <a:t>Jumber wire</a:t>
          </a:r>
        </a:p>
      </dgm:t>
    </dgm:pt>
    <dgm:pt modelId="{22C3671C-76EC-4FD1-BA0C-547618672C79}" type="parTrans" cxnId="{A1F1BCC7-BB21-4BED-A3A4-EF4DE89C253A}">
      <dgm:prSet/>
      <dgm:spPr/>
    </dgm:pt>
    <dgm:pt modelId="{5247CF4D-7603-42A0-8878-F11BE32F197A}" type="sibTrans" cxnId="{A1F1BCC7-BB21-4BED-A3A4-EF4DE89C253A}">
      <dgm:prSet/>
      <dgm:spPr/>
    </dgm:pt>
    <dgm:pt modelId="{8B91C642-FCF0-4201-8344-1ADDF93154DB}">
      <dgm:prSet phldr="0"/>
      <dgm:spPr/>
      <dgm:t>
        <a:bodyPr/>
        <a:lstStyle/>
        <a:p>
          <a:r>
            <a:rPr lang="en-US">
              <a:latin typeface="Univers Condensed" panose="020F0302020204030204"/>
            </a:rPr>
            <a:t>Battery</a:t>
          </a:r>
        </a:p>
      </dgm:t>
    </dgm:pt>
    <dgm:pt modelId="{7E89F576-1E30-4A8F-8F66-F637498DD8E5}" type="parTrans" cxnId="{DD7E87D6-E952-4228-BCF7-998781C2574F}">
      <dgm:prSet/>
      <dgm:spPr/>
    </dgm:pt>
    <dgm:pt modelId="{B3BA03A8-560E-4968-8307-55A1761442DC}" type="sibTrans" cxnId="{DD7E87D6-E952-4228-BCF7-998781C2574F}">
      <dgm:prSet/>
      <dgm:spPr/>
    </dgm:pt>
    <dgm:pt modelId="{8894E640-B53C-460B-8A9F-87145B472C98}">
      <dgm:prSet phldr="0"/>
      <dgm:spPr/>
      <dgm:t>
        <a:bodyPr/>
        <a:lstStyle/>
        <a:p>
          <a:pPr rtl="0"/>
          <a:r>
            <a:rPr lang="en-US">
              <a:latin typeface="Univers Condensed" panose="020F0302020204030204"/>
            </a:rPr>
            <a:t>ESC Controller</a:t>
          </a:r>
        </a:p>
      </dgm:t>
    </dgm:pt>
    <dgm:pt modelId="{936959B5-5E51-475D-9083-6DC8CD2BDE9A}" type="parTrans" cxnId="{83899998-05A8-4120-83D4-8BBAA8C51CF6}">
      <dgm:prSet/>
      <dgm:spPr/>
    </dgm:pt>
    <dgm:pt modelId="{307BDFE3-929B-44E2-8F08-75472F3BAD44}" type="sibTrans" cxnId="{83899998-05A8-4120-83D4-8BBAA8C51CF6}">
      <dgm:prSet/>
      <dgm:spPr/>
    </dgm:pt>
    <dgm:pt modelId="{1AA7AC0E-266D-4334-99FA-226978AE9856}">
      <dgm:prSet phldr="0"/>
      <dgm:spPr/>
      <dgm:t>
        <a:bodyPr/>
        <a:lstStyle/>
        <a:p>
          <a:pPr rtl="0"/>
          <a:r>
            <a:rPr lang="en-US">
              <a:latin typeface="Univers Condensed" panose="020F0302020204030204"/>
            </a:rPr>
            <a:t>Brushless Motor</a:t>
          </a:r>
        </a:p>
      </dgm:t>
    </dgm:pt>
    <dgm:pt modelId="{09C8514D-E8A7-4CCC-AE7A-DD169C60E536}" type="parTrans" cxnId="{28592E4B-4856-498D-AED8-DB3E4FC107D0}">
      <dgm:prSet/>
      <dgm:spPr/>
    </dgm:pt>
    <dgm:pt modelId="{C50995B2-6C3C-43CC-851F-317CE7482243}" type="sibTrans" cxnId="{28592E4B-4856-498D-AED8-DB3E4FC107D0}">
      <dgm:prSet/>
      <dgm:spPr/>
    </dgm:pt>
    <dgm:pt modelId="{561EA928-2601-431A-B475-C2D7595060CE}">
      <dgm:prSet phldr="0"/>
      <dgm:spPr/>
      <dgm:t>
        <a:bodyPr/>
        <a:lstStyle/>
        <a:p>
          <a:r>
            <a:rPr lang="en-US">
              <a:latin typeface="Univers Condensed" panose="020F0302020204030204"/>
            </a:rPr>
            <a:t>Ardiuno</a:t>
          </a:r>
        </a:p>
      </dgm:t>
    </dgm:pt>
    <dgm:pt modelId="{36F26DD9-F899-425B-BCD8-F49608552E36}" type="parTrans" cxnId="{9F1AAC61-1BD0-42C2-8E6C-CB1C5222242A}">
      <dgm:prSet/>
      <dgm:spPr/>
    </dgm:pt>
    <dgm:pt modelId="{6D8D0891-579E-4EE7-B034-D3F6202C1D6F}" type="sibTrans" cxnId="{9F1AAC61-1BD0-42C2-8E6C-CB1C5222242A}">
      <dgm:prSet/>
      <dgm:spPr/>
    </dgm:pt>
    <dgm:pt modelId="{D9F4DB70-CACD-499D-905B-484181D6B4AE}" type="pres">
      <dgm:prSet presAssocID="{B72F8E57-B5B3-4BD9-8098-D0001852F72F}" presName="vert0" presStyleCnt="0">
        <dgm:presLayoutVars>
          <dgm:dir/>
          <dgm:animOne val="branch"/>
          <dgm:animLvl val="lvl"/>
        </dgm:presLayoutVars>
      </dgm:prSet>
      <dgm:spPr/>
      <dgm:t>
        <a:bodyPr/>
        <a:lstStyle/>
        <a:p>
          <a:endParaRPr lang="en-GB"/>
        </a:p>
      </dgm:t>
    </dgm:pt>
    <dgm:pt modelId="{28168399-1427-4A43-8681-DB75197E127C}" type="pres">
      <dgm:prSet presAssocID="{58BB27A6-4AA2-4863-ACC8-410FE07288EF}" presName="thickLine" presStyleLbl="alignNode1" presStyleIdx="0" presStyleCnt="11"/>
      <dgm:spPr/>
    </dgm:pt>
    <dgm:pt modelId="{B8420FCA-EA8A-49B8-9B49-34B81A3C02B0}" type="pres">
      <dgm:prSet presAssocID="{58BB27A6-4AA2-4863-ACC8-410FE07288EF}" presName="horz1" presStyleCnt="0"/>
      <dgm:spPr/>
    </dgm:pt>
    <dgm:pt modelId="{C43CF846-4C9B-41E1-81A3-4DC712795028}" type="pres">
      <dgm:prSet presAssocID="{58BB27A6-4AA2-4863-ACC8-410FE07288EF}" presName="tx1" presStyleLbl="revTx" presStyleIdx="0" presStyleCnt="11"/>
      <dgm:spPr/>
      <dgm:t>
        <a:bodyPr/>
        <a:lstStyle/>
        <a:p>
          <a:endParaRPr lang="en-GB"/>
        </a:p>
      </dgm:t>
    </dgm:pt>
    <dgm:pt modelId="{5EA1E9AB-4424-4188-9D3F-F32D10100075}" type="pres">
      <dgm:prSet presAssocID="{58BB27A6-4AA2-4863-ACC8-410FE07288EF}" presName="vert1" presStyleCnt="0"/>
      <dgm:spPr/>
    </dgm:pt>
    <dgm:pt modelId="{24E4E7B0-8D64-478A-BCB2-D5457B504052}" type="pres">
      <dgm:prSet presAssocID="{B7AF2628-E476-417C-8D27-79F3E2CBCB06}" presName="thickLine" presStyleLbl="alignNode1" presStyleIdx="1" presStyleCnt="11"/>
      <dgm:spPr/>
    </dgm:pt>
    <dgm:pt modelId="{0EEB171F-5F28-46DD-AC8B-4787D81502E6}" type="pres">
      <dgm:prSet presAssocID="{B7AF2628-E476-417C-8D27-79F3E2CBCB06}" presName="horz1" presStyleCnt="0"/>
      <dgm:spPr/>
    </dgm:pt>
    <dgm:pt modelId="{FE7E055F-3FA1-45E9-A3DF-2ADE15B0DE03}" type="pres">
      <dgm:prSet presAssocID="{B7AF2628-E476-417C-8D27-79F3E2CBCB06}" presName="tx1" presStyleLbl="revTx" presStyleIdx="1" presStyleCnt="11"/>
      <dgm:spPr/>
      <dgm:t>
        <a:bodyPr/>
        <a:lstStyle/>
        <a:p>
          <a:endParaRPr lang="en-GB"/>
        </a:p>
      </dgm:t>
    </dgm:pt>
    <dgm:pt modelId="{CA7BA3D1-A352-4288-8B27-1ADDDEC5018C}" type="pres">
      <dgm:prSet presAssocID="{B7AF2628-E476-417C-8D27-79F3E2CBCB06}" presName="vert1" presStyleCnt="0"/>
      <dgm:spPr/>
    </dgm:pt>
    <dgm:pt modelId="{6AAB5ABD-122A-462A-AC90-3AB9259A1FBF}" type="pres">
      <dgm:prSet presAssocID="{A5E79A24-8A58-4FB5-95CB-05DD10A2009C}" presName="thickLine" presStyleLbl="alignNode1" presStyleIdx="2" presStyleCnt="11"/>
      <dgm:spPr/>
    </dgm:pt>
    <dgm:pt modelId="{A8EBCF97-7D00-463A-8D05-690392436AF4}" type="pres">
      <dgm:prSet presAssocID="{A5E79A24-8A58-4FB5-95CB-05DD10A2009C}" presName="horz1" presStyleCnt="0"/>
      <dgm:spPr/>
    </dgm:pt>
    <dgm:pt modelId="{F510F2FE-015A-4AE6-8732-E27764DE5A24}" type="pres">
      <dgm:prSet presAssocID="{A5E79A24-8A58-4FB5-95CB-05DD10A2009C}" presName="tx1" presStyleLbl="revTx" presStyleIdx="2" presStyleCnt="11"/>
      <dgm:spPr/>
      <dgm:t>
        <a:bodyPr/>
        <a:lstStyle/>
        <a:p>
          <a:endParaRPr lang="en-GB"/>
        </a:p>
      </dgm:t>
    </dgm:pt>
    <dgm:pt modelId="{99DA5284-A5D4-4276-A526-85B7C55B5594}" type="pres">
      <dgm:prSet presAssocID="{A5E79A24-8A58-4FB5-95CB-05DD10A2009C}" presName="vert1" presStyleCnt="0"/>
      <dgm:spPr/>
    </dgm:pt>
    <dgm:pt modelId="{5014B87F-2D51-4292-AF98-FA8054383A0E}" type="pres">
      <dgm:prSet presAssocID="{44844400-3136-437D-AC11-BAA5D8C0FEA8}" presName="thickLine" presStyleLbl="alignNode1" presStyleIdx="3" presStyleCnt="11"/>
      <dgm:spPr/>
    </dgm:pt>
    <dgm:pt modelId="{492559DE-3EE7-499B-8BB1-D18546F2D7E1}" type="pres">
      <dgm:prSet presAssocID="{44844400-3136-437D-AC11-BAA5D8C0FEA8}" presName="horz1" presStyleCnt="0"/>
      <dgm:spPr/>
    </dgm:pt>
    <dgm:pt modelId="{B1448682-CF27-4DCA-A790-4E4A11E6F144}" type="pres">
      <dgm:prSet presAssocID="{44844400-3136-437D-AC11-BAA5D8C0FEA8}" presName="tx1" presStyleLbl="revTx" presStyleIdx="3" presStyleCnt="11"/>
      <dgm:spPr/>
      <dgm:t>
        <a:bodyPr/>
        <a:lstStyle/>
        <a:p>
          <a:endParaRPr lang="en-GB"/>
        </a:p>
      </dgm:t>
    </dgm:pt>
    <dgm:pt modelId="{647AE1E3-E591-4695-B3B6-61B3CE70DD26}" type="pres">
      <dgm:prSet presAssocID="{44844400-3136-437D-AC11-BAA5D8C0FEA8}" presName="vert1" presStyleCnt="0"/>
      <dgm:spPr/>
    </dgm:pt>
    <dgm:pt modelId="{8E7A4DF5-57C7-4F99-A1B7-878E4D7B4B2B}" type="pres">
      <dgm:prSet presAssocID="{31C0076F-6C51-4637-A6C4-F4E5C18C569C}" presName="thickLine" presStyleLbl="alignNode1" presStyleIdx="4" presStyleCnt="11"/>
      <dgm:spPr/>
    </dgm:pt>
    <dgm:pt modelId="{7D557C97-940A-4060-BC0A-29E636A5171C}" type="pres">
      <dgm:prSet presAssocID="{31C0076F-6C51-4637-A6C4-F4E5C18C569C}" presName="horz1" presStyleCnt="0"/>
      <dgm:spPr/>
    </dgm:pt>
    <dgm:pt modelId="{9868A62B-30EA-4BF8-877A-AED0AA966BC3}" type="pres">
      <dgm:prSet presAssocID="{31C0076F-6C51-4637-A6C4-F4E5C18C569C}" presName="tx1" presStyleLbl="revTx" presStyleIdx="4" presStyleCnt="11"/>
      <dgm:spPr/>
      <dgm:t>
        <a:bodyPr/>
        <a:lstStyle/>
        <a:p>
          <a:endParaRPr lang="en-GB"/>
        </a:p>
      </dgm:t>
    </dgm:pt>
    <dgm:pt modelId="{076A03EB-B8F4-40C9-81CF-45D298ABBD24}" type="pres">
      <dgm:prSet presAssocID="{31C0076F-6C51-4637-A6C4-F4E5C18C569C}" presName="vert1" presStyleCnt="0"/>
      <dgm:spPr/>
    </dgm:pt>
    <dgm:pt modelId="{F0361DAF-F854-4B27-A0F4-5761EF21E037}" type="pres">
      <dgm:prSet presAssocID="{3CD88587-960C-4AC8-90F2-8476477C5C21}" presName="thickLine" presStyleLbl="alignNode1" presStyleIdx="5" presStyleCnt="11"/>
      <dgm:spPr/>
    </dgm:pt>
    <dgm:pt modelId="{D935D7F0-FCEE-4CF8-AFB4-99B88015AE56}" type="pres">
      <dgm:prSet presAssocID="{3CD88587-960C-4AC8-90F2-8476477C5C21}" presName="horz1" presStyleCnt="0"/>
      <dgm:spPr/>
    </dgm:pt>
    <dgm:pt modelId="{B396F0AE-FB7C-442E-9B49-4C74F2AFE359}" type="pres">
      <dgm:prSet presAssocID="{3CD88587-960C-4AC8-90F2-8476477C5C21}" presName="tx1" presStyleLbl="revTx" presStyleIdx="5" presStyleCnt="11"/>
      <dgm:spPr/>
      <dgm:t>
        <a:bodyPr/>
        <a:lstStyle/>
        <a:p>
          <a:endParaRPr lang="en-GB"/>
        </a:p>
      </dgm:t>
    </dgm:pt>
    <dgm:pt modelId="{5F94187A-B8E3-45EB-8519-AA4704EEE1CE}" type="pres">
      <dgm:prSet presAssocID="{3CD88587-960C-4AC8-90F2-8476477C5C21}" presName="vert1" presStyleCnt="0"/>
      <dgm:spPr/>
    </dgm:pt>
    <dgm:pt modelId="{EBE6467E-40FD-48BD-A067-00A5D6DFD892}" type="pres">
      <dgm:prSet presAssocID="{444AAC86-DBF3-441C-B752-27B8670BF375}" presName="thickLine" presStyleLbl="alignNode1" presStyleIdx="6" presStyleCnt="11"/>
      <dgm:spPr/>
    </dgm:pt>
    <dgm:pt modelId="{7221AC30-D4C4-4A51-A4CF-29E56555859E}" type="pres">
      <dgm:prSet presAssocID="{444AAC86-DBF3-441C-B752-27B8670BF375}" presName="horz1" presStyleCnt="0"/>
      <dgm:spPr/>
    </dgm:pt>
    <dgm:pt modelId="{CEB84D3F-97D9-4BAC-BE19-E6905173C0DB}" type="pres">
      <dgm:prSet presAssocID="{444AAC86-DBF3-441C-B752-27B8670BF375}" presName="tx1" presStyleLbl="revTx" presStyleIdx="6" presStyleCnt="11"/>
      <dgm:spPr/>
      <dgm:t>
        <a:bodyPr/>
        <a:lstStyle/>
        <a:p>
          <a:endParaRPr lang="en-GB"/>
        </a:p>
      </dgm:t>
    </dgm:pt>
    <dgm:pt modelId="{8BD25525-380B-4FB7-B8B2-089954E3311F}" type="pres">
      <dgm:prSet presAssocID="{444AAC86-DBF3-441C-B752-27B8670BF375}" presName="vert1" presStyleCnt="0"/>
      <dgm:spPr/>
    </dgm:pt>
    <dgm:pt modelId="{38BBC393-8C3D-4E6B-A763-58857250019B}" type="pres">
      <dgm:prSet presAssocID="{8B91C642-FCF0-4201-8344-1ADDF93154DB}" presName="thickLine" presStyleLbl="alignNode1" presStyleIdx="7" presStyleCnt="11"/>
      <dgm:spPr/>
    </dgm:pt>
    <dgm:pt modelId="{FC06A736-4B9F-4AFA-9A8A-2BA211675020}" type="pres">
      <dgm:prSet presAssocID="{8B91C642-FCF0-4201-8344-1ADDF93154DB}" presName="horz1" presStyleCnt="0"/>
      <dgm:spPr/>
    </dgm:pt>
    <dgm:pt modelId="{93606D97-91C5-401C-ACB3-5C29FB330B6C}" type="pres">
      <dgm:prSet presAssocID="{8B91C642-FCF0-4201-8344-1ADDF93154DB}" presName="tx1" presStyleLbl="revTx" presStyleIdx="7" presStyleCnt="11"/>
      <dgm:spPr/>
      <dgm:t>
        <a:bodyPr/>
        <a:lstStyle/>
        <a:p>
          <a:endParaRPr lang="en-GB"/>
        </a:p>
      </dgm:t>
    </dgm:pt>
    <dgm:pt modelId="{9308AE13-CB61-4D25-A295-EF64BAF17E0B}" type="pres">
      <dgm:prSet presAssocID="{8B91C642-FCF0-4201-8344-1ADDF93154DB}" presName="vert1" presStyleCnt="0"/>
      <dgm:spPr/>
    </dgm:pt>
    <dgm:pt modelId="{339530D8-653D-46D6-916D-E4D10B33E601}" type="pres">
      <dgm:prSet presAssocID="{8894E640-B53C-460B-8A9F-87145B472C98}" presName="thickLine" presStyleLbl="alignNode1" presStyleIdx="8" presStyleCnt="11"/>
      <dgm:spPr/>
    </dgm:pt>
    <dgm:pt modelId="{A4EF56EC-B27E-4240-9D32-710F2FA27C87}" type="pres">
      <dgm:prSet presAssocID="{8894E640-B53C-460B-8A9F-87145B472C98}" presName="horz1" presStyleCnt="0"/>
      <dgm:spPr/>
    </dgm:pt>
    <dgm:pt modelId="{3D431115-F8C1-44BA-8DF4-CB7189EBACFD}" type="pres">
      <dgm:prSet presAssocID="{8894E640-B53C-460B-8A9F-87145B472C98}" presName="tx1" presStyleLbl="revTx" presStyleIdx="8" presStyleCnt="11"/>
      <dgm:spPr/>
      <dgm:t>
        <a:bodyPr/>
        <a:lstStyle/>
        <a:p>
          <a:endParaRPr lang="en-GB"/>
        </a:p>
      </dgm:t>
    </dgm:pt>
    <dgm:pt modelId="{349E4A48-512D-4E11-820E-AF93E19843F8}" type="pres">
      <dgm:prSet presAssocID="{8894E640-B53C-460B-8A9F-87145B472C98}" presName="vert1" presStyleCnt="0"/>
      <dgm:spPr/>
    </dgm:pt>
    <dgm:pt modelId="{E0DB0552-6AF2-4440-BF3A-FBC57676CA67}" type="pres">
      <dgm:prSet presAssocID="{1AA7AC0E-266D-4334-99FA-226978AE9856}" presName="thickLine" presStyleLbl="alignNode1" presStyleIdx="9" presStyleCnt="11"/>
      <dgm:spPr/>
    </dgm:pt>
    <dgm:pt modelId="{2EC21E50-2CCC-4DCA-84BB-088AF4E146A3}" type="pres">
      <dgm:prSet presAssocID="{1AA7AC0E-266D-4334-99FA-226978AE9856}" presName="horz1" presStyleCnt="0"/>
      <dgm:spPr/>
    </dgm:pt>
    <dgm:pt modelId="{A3BA1013-1D7C-4C89-A2E6-42FE40E1EEE5}" type="pres">
      <dgm:prSet presAssocID="{1AA7AC0E-266D-4334-99FA-226978AE9856}" presName="tx1" presStyleLbl="revTx" presStyleIdx="9" presStyleCnt="11"/>
      <dgm:spPr/>
      <dgm:t>
        <a:bodyPr/>
        <a:lstStyle/>
        <a:p>
          <a:endParaRPr lang="en-GB"/>
        </a:p>
      </dgm:t>
    </dgm:pt>
    <dgm:pt modelId="{CF688C80-53EF-4865-85A3-92DDE71D3108}" type="pres">
      <dgm:prSet presAssocID="{1AA7AC0E-266D-4334-99FA-226978AE9856}" presName="vert1" presStyleCnt="0"/>
      <dgm:spPr/>
    </dgm:pt>
    <dgm:pt modelId="{7E5E07D5-4353-4EA3-876B-9B8AE235D60C}" type="pres">
      <dgm:prSet presAssocID="{561EA928-2601-431A-B475-C2D7595060CE}" presName="thickLine" presStyleLbl="alignNode1" presStyleIdx="10" presStyleCnt="11"/>
      <dgm:spPr/>
    </dgm:pt>
    <dgm:pt modelId="{49A72C78-E022-4498-89D0-CCD72FC9AAA6}" type="pres">
      <dgm:prSet presAssocID="{561EA928-2601-431A-B475-C2D7595060CE}" presName="horz1" presStyleCnt="0"/>
      <dgm:spPr/>
    </dgm:pt>
    <dgm:pt modelId="{5651EAE7-3F0B-4BFD-8F77-5D6419524EB1}" type="pres">
      <dgm:prSet presAssocID="{561EA928-2601-431A-B475-C2D7595060CE}" presName="tx1" presStyleLbl="revTx" presStyleIdx="10" presStyleCnt="11"/>
      <dgm:spPr/>
      <dgm:t>
        <a:bodyPr/>
        <a:lstStyle/>
        <a:p>
          <a:endParaRPr lang="en-GB"/>
        </a:p>
      </dgm:t>
    </dgm:pt>
    <dgm:pt modelId="{D1B3F0F7-DDF2-4523-84DA-05A17E2C56DB}" type="pres">
      <dgm:prSet presAssocID="{561EA928-2601-431A-B475-C2D7595060CE}" presName="vert1" presStyleCnt="0"/>
      <dgm:spPr/>
    </dgm:pt>
  </dgm:ptLst>
  <dgm:cxnLst>
    <dgm:cxn modelId="{BA435E22-8A2F-4E29-A812-0F470F324970}" type="presOf" srcId="{561EA928-2601-431A-B475-C2D7595060CE}" destId="{5651EAE7-3F0B-4BFD-8F77-5D6419524EB1}" srcOrd="0" destOrd="0" presId="urn:microsoft.com/office/officeart/2008/layout/LinedList"/>
    <dgm:cxn modelId="{1B25BB68-8793-4DFD-B92D-C7EAD1F7E0E3}" type="presOf" srcId="{B72F8E57-B5B3-4BD9-8098-D0001852F72F}" destId="{D9F4DB70-CACD-499D-905B-484181D6B4AE}" srcOrd="0" destOrd="0" presId="urn:microsoft.com/office/officeart/2008/layout/LinedList"/>
    <dgm:cxn modelId="{9BBEDF53-7270-4CDF-820E-D1E717C0A72A}" type="presOf" srcId="{444AAC86-DBF3-441C-B752-27B8670BF375}" destId="{CEB84D3F-97D9-4BAC-BE19-E6905173C0DB}" srcOrd="0" destOrd="0" presId="urn:microsoft.com/office/officeart/2008/layout/LinedList"/>
    <dgm:cxn modelId="{8AB05970-3000-4B0B-9C92-8C4D620B60D3}" srcId="{B72F8E57-B5B3-4BD9-8098-D0001852F72F}" destId="{B7AF2628-E476-417C-8D27-79F3E2CBCB06}" srcOrd="1" destOrd="0" parTransId="{61DEFE26-D961-4DEE-B8E1-6641A967C05B}" sibTransId="{175CB50B-2CDE-41C4-9020-EACF21CDDE61}"/>
    <dgm:cxn modelId="{E71B0E4F-3C56-4203-982D-BFDB0263B07A}" type="presOf" srcId="{B7AF2628-E476-417C-8D27-79F3E2CBCB06}" destId="{FE7E055F-3FA1-45E9-A3DF-2ADE15B0DE03}" srcOrd="0" destOrd="0" presId="urn:microsoft.com/office/officeart/2008/layout/LinedList"/>
    <dgm:cxn modelId="{B3258716-26DB-4DF6-8B20-9397ED0EA0D7}" type="presOf" srcId="{A5E79A24-8A58-4FB5-95CB-05DD10A2009C}" destId="{F510F2FE-015A-4AE6-8732-E27764DE5A24}" srcOrd="0" destOrd="0" presId="urn:microsoft.com/office/officeart/2008/layout/LinedList"/>
    <dgm:cxn modelId="{2ACD0D78-F8E1-4061-A78E-257EE4A2185F}" srcId="{B72F8E57-B5B3-4BD9-8098-D0001852F72F}" destId="{31C0076F-6C51-4637-A6C4-F4E5C18C569C}" srcOrd="4" destOrd="0" parTransId="{70919C23-6E6E-4301-B607-B411FA68C454}" sibTransId="{BCF53C65-1183-4177-8EA0-C4FB245894E5}"/>
    <dgm:cxn modelId="{EB01F369-0ED7-42EA-8769-138AF99CDA5F}" type="presOf" srcId="{44844400-3136-437D-AC11-BAA5D8C0FEA8}" destId="{B1448682-CF27-4DCA-A790-4E4A11E6F144}" srcOrd="0" destOrd="0" presId="urn:microsoft.com/office/officeart/2008/layout/LinedList"/>
    <dgm:cxn modelId="{7A2A2EDA-75AE-4622-B9E2-0ADF886C1800}" srcId="{B72F8E57-B5B3-4BD9-8098-D0001852F72F}" destId="{58BB27A6-4AA2-4863-ACC8-410FE07288EF}" srcOrd="0" destOrd="0" parTransId="{F0B9B876-5268-4A4C-A61E-C35D20B43DFB}" sibTransId="{15A0BF52-22A2-47FD-84D5-C3AD70466ADE}"/>
    <dgm:cxn modelId="{E4162F07-0C7B-45A8-B8BC-385318867C4B}" srcId="{B72F8E57-B5B3-4BD9-8098-D0001852F72F}" destId="{3CD88587-960C-4AC8-90F2-8476477C5C21}" srcOrd="5" destOrd="0" parTransId="{98189027-5349-44D4-A6A2-8051AE1A1BE5}" sibTransId="{738C366E-847C-44CC-9F46-D273CE4FABA3}"/>
    <dgm:cxn modelId="{A1F1BCC7-BB21-4BED-A3A4-EF4DE89C253A}" srcId="{B72F8E57-B5B3-4BD9-8098-D0001852F72F}" destId="{444AAC86-DBF3-441C-B752-27B8670BF375}" srcOrd="6" destOrd="0" parTransId="{22C3671C-76EC-4FD1-BA0C-547618672C79}" sibTransId="{5247CF4D-7603-42A0-8878-F11BE32F197A}"/>
    <dgm:cxn modelId="{6C945372-3B70-4652-846F-1ED78567B7F4}" type="presOf" srcId="{31C0076F-6C51-4637-A6C4-F4E5C18C569C}" destId="{9868A62B-30EA-4BF8-877A-AED0AA966BC3}" srcOrd="0" destOrd="0" presId="urn:microsoft.com/office/officeart/2008/layout/LinedList"/>
    <dgm:cxn modelId="{A8C1E741-2A24-41B5-8ED7-AD6F54C3255B}" srcId="{B72F8E57-B5B3-4BD9-8098-D0001852F72F}" destId="{A5E79A24-8A58-4FB5-95CB-05DD10A2009C}" srcOrd="2" destOrd="0" parTransId="{E193D693-6DE5-4A34-9F29-B490EEA4DDB9}" sibTransId="{E311F45F-540A-404D-9B91-EF3137AA266E}"/>
    <dgm:cxn modelId="{9F1AAC61-1BD0-42C2-8E6C-CB1C5222242A}" srcId="{B72F8E57-B5B3-4BD9-8098-D0001852F72F}" destId="{561EA928-2601-431A-B475-C2D7595060CE}" srcOrd="10" destOrd="0" parTransId="{36F26DD9-F899-425B-BCD8-F49608552E36}" sibTransId="{6D8D0891-579E-4EE7-B034-D3F6202C1D6F}"/>
    <dgm:cxn modelId="{3B857814-5656-4DE5-A323-4BC94DF1F997}" srcId="{B72F8E57-B5B3-4BD9-8098-D0001852F72F}" destId="{44844400-3136-437D-AC11-BAA5D8C0FEA8}" srcOrd="3" destOrd="0" parTransId="{061F8952-6E3E-4B9A-AF86-6499C5D5E11F}" sibTransId="{1AABD96A-3D1D-46D1-8E90-74041AB24023}"/>
    <dgm:cxn modelId="{77C859ED-BF18-47CA-A23C-0070E5C92985}" type="presOf" srcId="{3CD88587-960C-4AC8-90F2-8476477C5C21}" destId="{B396F0AE-FB7C-442E-9B49-4C74F2AFE359}" srcOrd="0" destOrd="0" presId="urn:microsoft.com/office/officeart/2008/layout/LinedList"/>
    <dgm:cxn modelId="{DD7E87D6-E952-4228-BCF7-998781C2574F}" srcId="{B72F8E57-B5B3-4BD9-8098-D0001852F72F}" destId="{8B91C642-FCF0-4201-8344-1ADDF93154DB}" srcOrd="7" destOrd="0" parTransId="{7E89F576-1E30-4A8F-8F66-F637498DD8E5}" sibTransId="{B3BA03A8-560E-4968-8307-55A1761442DC}"/>
    <dgm:cxn modelId="{A7C3A8A4-4CEB-4002-A2B3-7FFB1A8276F5}" type="presOf" srcId="{58BB27A6-4AA2-4863-ACC8-410FE07288EF}" destId="{C43CF846-4C9B-41E1-81A3-4DC712795028}" srcOrd="0" destOrd="0" presId="urn:microsoft.com/office/officeart/2008/layout/LinedList"/>
    <dgm:cxn modelId="{07DE5F1B-C11A-4D27-9396-6279FB73F6E6}" type="presOf" srcId="{8894E640-B53C-460B-8A9F-87145B472C98}" destId="{3D431115-F8C1-44BA-8DF4-CB7189EBACFD}" srcOrd="0" destOrd="0" presId="urn:microsoft.com/office/officeart/2008/layout/LinedList"/>
    <dgm:cxn modelId="{1636C1C4-7A9F-4914-BE75-FB365D639B26}" type="presOf" srcId="{8B91C642-FCF0-4201-8344-1ADDF93154DB}" destId="{93606D97-91C5-401C-ACB3-5C29FB330B6C}" srcOrd="0" destOrd="0" presId="urn:microsoft.com/office/officeart/2008/layout/LinedList"/>
    <dgm:cxn modelId="{3F39DE33-2C57-4548-BF3E-1CA2D264A2AA}" type="presOf" srcId="{1AA7AC0E-266D-4334-99FA-226978AE9856}" destId="{A3BA1013-1D7C-4C89-A2E6-42FE40E1EEE5}" srcOrd="0" destOrd="0" presId="urn:microsoft.com/office/officeart/2008/layout/LinedList"/>
    <dgm:cxn modelId="{83899998-05A8-4120-83D4-8BBAA8C51CF6}" srcId="{B72F8E57-B5B3-4BD9-8098-D0001852F72F}" destId="{8894E640-B53C-460B-8A9F-87145B472C98}" srcOrd="8" destOrd="0" parTransId="{936959B5-5E51-475D-9083-6DC8CD2BDE9A}" sibTransId="{307BDFE3-929B-44E2-8F08-75472F3BAD44}"/>
    <dgm:cxn modelId="{28592E4B-4856-498D-AED8-DB3E4FC107D0}" srcId="{B72F8E57-B5B3-4BD9-8098-D0001852F72F}" destId="{1AA7AC0E-266D-4334-99FA-226978AE9856}" srcOrd="9" destOrd="0" parTransId="{09C8514D-E8A7-4CCC-AE7A-DD169C60E536}" sibTransId="{C50995B2-6C3C-43CC-851F-317CE7482243}"/>
    <dgm:cxn modelId="{E4B762FD-7ED5-47E1-9E05-3E60E9E8D8A2}" type="presParOf" srcId="{D9F4DB70-CACD-499D-905B-484181D6B4AE}" destId="{28168399-1427-4A43-8681-DB75197E127C}" srcOrd="0" destOrd="0" presId="urn:microsoft.com/office/officeart/2008/layout/LinedList"/>
    <dgm:cxn modelId="{AD041C0F-28A8-424C-AF6A-EA0B66136351}" type="presParOf" srcId="{D9F4DB70-CACD-499D-905B-484181D6B4AE}" destId="{B8420FCA-EA8A-49B8-9B49-34B81A3C02B0}" srcOrd="1" destOrd="0" presId="urn:microsoft.com/office/officeart/2008/layout/LinedList"/>
    <dgm:cxn modelId="{87481ACA-98D6-4C40-9EFE-26A31BF833C3}" type="presParOf" srcId="{B8420FCA-EA8A-49B8-9B49-34B81A3C02B0}" destId="{C43CF846-4C9B-41E1-81A3-4DC712795028}" srcOrd="0" destOrd="0" presId="urn:microsoft.com/office/officeart/2008/layout/LinedList"/>
    <dgm:cxn modelId="{D688C1DD-F033-4D67-BB3A-4943E5529F2C}" type="presParOf" srcId="{B8420FCA-EA8A-49B8-9B49-34B81A3C02B0}" destId="{5EA1E9AB-4424-4188-9D3F-F32D10100075}" srcOrd="1" destOrd="0" presId="urn:microsoft.com/office/officeart/2008/layout/LinedList"/>
    <dgm:cxn modelId="{E01BAED5-43E9-4D0A-A8A0-B7C5A8D7B841}" type="presParOf" srcId="{D9F4DB70-CACD-499D-905B-484181D6B4AE}" destId="{24E4E7B0-8D64-478A-BCB2-D5457B504052}" srcOrd="2" destOrd="0" presId="urn:microsoft.com/office/officeart/2008/layout/LinedList"/>
    <dgm:cxn modelId="{F79DAF2B-6B6C-4D9E-A83C-4742EDCA1871}" type="presParOf" srcId="{D9F4DB70-CACD-499D-905B-484181D6B4AE}" destId="{0EEB171F-5F28-46DD-AC8B-4787D81502E6}" srcOrd="3" destOrd="0" presId="urn:microsoft.com/office/officeart/2008/layout/LinedList"/>
    <dgm:cxn modelId="{799BCC15-BBCB-4CE8-A566-D76A49D4645E}" type="presParOf" srcId="{0EEB171F-5F28-46DD-AC8B-4787D81502E6}" destId="{FE7E055F-3FA1-45E9-A3DF-2ADE15B0DE03}" srcOrd="0" destOrd="0" presId="urn:microsoft.com/office/officeart/2008/layout/LinedList"/>
    <dgm:cxn modelId="{854D4B7C-B9C5-4798-8EDB-2A8D470D3299}" type="presParOf" srcId="{0EEB171F-5F28-46DD-AC8B-4787D81502E6}" destId="{CA7BA3D1-A352-4288-8B27-1ADDDEC5018C}" srcOrd="1" destOrd="0" presId="urn:microsoft.com/office/officeart/2008/layout/LinedList"/>
    <dgm:cxn modelId="{86E931E4-F2FF-4C53-904E-CC91A2E68A97}" type="presParOf" srcId="{D9F4DB70-CACD-499D-905B-484181D6B4AE}" destId="{6AAB5ABD-122A-462A-AC90-3AB9259A1FBF}" srcOrd="4" destOrd="0" presId="urn:microsoft.com/office/officeart/2008/layout/LinedList"/>
    <dgm:cxn modelId="{D5832501-6E94-4ED5-B141-123AD452289B}" type="presParOf" srcId="{D9F4DB70-CACD-499D-905B-484181D6B4AE}" destId="{A8EBCF97-7D00-463A-8D05-690392436AF4}" srcOrd="5" destOrd="0" presId="urn:microsoft.com/office/officeart/2008/layout/LinedList"/>
    <dgm:cxn modelId="{CC9734E4-EEBE-404D-9D91-C4A7C35C67D6}" type="presParOf" srcId="{A8EBCF97-7D00-463A-8D05-690392436AF4}" destId="{F510F2FE-015A-4AE6-8732-E27764DE5A24}" srcOrd="0" destOrd="0" presId="urn:microsoft.com/office/officeart/2008/layout/LinedList"/>
    <dgm:cxn modelId="{08B84AA6-72A5-4C7B-8B9B-BD68003E4A57}" type="presParOf" srcId="{A8EBCF97-7D00-463A-8D05-690392436AF4}" destId="{99DA5284-A5D4-4276-A526-85B7C55B5594}" srcOrd="1" destOrd="0" presId="urn:microsoft.com/office/officeart/2008/layout/LinedList"/>
    <dgm:cxn modelId="{10E8C764-4EA5-44F3-BD12-987DF205EC63}" type="presParOf" srcId="{D9F4DB70-CACD-499D-905B-484181D6B4AE}" destId="{5014B87F-2D51-4292-AF98-FA8054383A0E}" srcOrd="6" destOrd="0" presId="urn:microsoft.com/office/officeart/2008/layout/LinedList"/>
    <dgm:cxn modelId="{342AC07D-C806-4A0F-9F1D-B86510473572}" type="presParOf" srcId="{D9F4DB70-CACD-499D-905B-484181D6B4AE}" destId="{492559DE-3EE7-499B-8BB1-D18546F2D7E1}" srcOrd="7" destOrd="0" presId="urn:microsoft.com/office/officeart/2008/layout/LinedList"/>
    <dgm:cxn modelId="{605787D9-5063-4579-B72A-21CA780100F3}" type="presParOf" srcId="{492559DE-3EE7-499B-8BB1-D18546F2D7E1}" destId="{B1448682-CF27-4DCA-A790-4E4A11E6F144}" srcOrd="0" destOrd="0" presId="urn:microsoft.com/office/officeart/2008/layout/LinedList"/>
    <dgm:cxn modelId="{5C7D16A5-B350-40BD-BD29-51120BE6E60A}" type="presParOf" srcId="{492559DE-3EE7-499B-8BB1-D18546F2D7E1}" destId="{647AE1E3-E591-4695-B3B6-61B3CE70DD26}" srcOrd="1" destOrd="0" presId="urn:microsoft.com/office/officeart/2008/layout/LinedList"/>
    <dgm:cxn modelId="{AC646C78-446A-4328-9652-4B7B108E83A2}" type="presParOf" srcId="{D9F4DB70-CACD-499D-905B-484181D6B4AE}" destId="{8E7A4DF5-57C7-4F99-A1B7-878E4D7B4B2B}" srcOrd="8" destOrd="0" presId="urn:microsoft.com/office/officeart/2008/layout/LinedList"/>
    <dgm:cxn modelId="{7CC925F0-5806-49CB-A18C-21FBFD77FD13}" type="presParOf" srcId="{D9F4DB70-CACD-499D-905B-484181D6B4AE}" destId="{7D557C97-940A-4060-BC0A-29E636A5171C}" srcOrd="9" destOrd="0" presId="urn:microsoft.com/office/officeart/2008/layout/LinedList"/>
    <dgm:cxn modelId="{FD25C01D-E072-4CB0-BEDB-AE322199A81F}" type="presParOf" srcId="{7D557C97-940A-4060-BC0A-29E636A5171C}" destId="{9868A62B-30EA-4BF8-877A-AED0AA966BC3}" srcOrd="0" destOrd="0" presId="urn:microsoft.com/office/officeart/2008/layout/LinedList"/>
    <dgm:cxn modelId="{40E18512-C223-4EA6-A1C9-A3A4E83AA692}" type="presParOf" srcId="{7D557C97-940A-4060-BC0A-29E636A5171C}" destId="{076A03EB-B8F4-40C9-81CF-45D298ABBD24}" srcOrd="1" destOrd="0" presId="urn:microsoft.com/office/officeart/2008/layout/LinedList"/>
    <dgm:cxn modelId="{1E847B9C-2DF5-47CD-A238-352D6618C71D}" type="presParOf" srcId="{D9F4DB70-CACD-499D-905B-484181D6B4AE}" destId="{F0361DAF-F854-4B27-A0F4-5761EF21E037}" srcOrd="10" destOrd="0" presId="urn:microsoft.com/office/officeart/2008/layout/LinedList"/>
    <dgm:cxn modelId="{21D0DAC4-EF03-436D-ABF6-043D07F7178D}" type="presParOf" srcId="{D9F4DB70-CACD-499D-905B-484181D6B4AE}" destId="{D935D7F0-FCEE-4CF8-AFB4-99B88015AE56}" srcOrd="11" destOrd="0" presId="urn:microsoft.com/office/officeart/2008/layout/LinedList"/>
    <dgm:cxn modelId="{FA89FCE5-6FD4-47C3-90D7-57E57766E20D}" type="presParOf" srcId="{D935D7F0-FCEE-4CF8-AFB4-99B88015AE56}" destId="{B396F0AE-FB7C-442E-9B49-4C74F2AFE359}" srcOrd="0" destOrd="0" presId="urn:microsoft.com/office/officeart/2008/layout/LinedList"/>
    <dgm:cxn modelId="{CB750E62-5281-4663-BF4A-496A27314C60}" type="presParOf" srcId="{D935D7F0-FCEE-4CF8-AFB4-99B88015AE56}" destId="{5F94187A-B8E3-45EB-8519-AA4704EEE1CE}" srcOrd="1" destOrd="0" presId="urn:microsoft.com/office/officeart/2008/layout/LinedList"/>
    <dgm:cxn modelId="{45AD0C3D-AD90-4BFD-84C0-8F475B0163CC}" type="presParOf" srcId="{D9F4DB70-CACD-499D-905B-484181D6B4AE}" destId="{EBE6467E-40FD-48BD-A067-00A5D6DFD892}" srcOrd="12" destOrd="0" presId="urn:microsoft.com/office/officeart/2008/layout/LinedList"/>
    <dgm:cxn modelId="{FEACB31F-36D5-4862-A2E6-8981640F9A2D}" type="presParOf" srcId="{D9F4DB70-CACD-499D-905B-484181D6B4AE}" destId="{7221AC30-D4C4-4A51-A4CF-29E56555859E}" srcOrd="13" destOrd="0" presId="urn:microsoft.com/office/officeart/2008/layout/LinedList"/>
    <dgm:cxn modelId="{9234AE9A-AF48-4E88-98C1-015CD107E999}" type="presParOf" srcId="{7221AC30-D4C4-4A51-A4CF-29E56555859E}" destId="{CEB84D3F-97D9-4BAC-BE19-E6905173C0DB}" srcOrd="0" destOrd="0" presId="urn:microsoft.com/office/officeart/2008/layout/LinedList"/>
    <dgm:cxn modelId="{67DB7318-8D75-4979-8EFB-3918A6D2529E}" type="presParOf" srcId="{7221AC30-D4C4-4A51-A4CF-29E56555859E}" destId="{8BD25525-380B-4FB7-B8B2-089954E3311F}" srcOrd="1" destOrd="0" presId="urn:microsoft.com/office/officeart/2008/layout/LinedList"/>
    <dgm:cxn modelId="{555C3A43-624F-47C9-A0A2-B6F34639B9C9}" type="presParOf" srcId="{D9F4DB70-CACD-499D-905B-484181D6B4AE}" destId="{38BBC393-8C3D-4E6B-A763-58857250019B}" srcOrd="14" destOrd="0" presId="urn:microsoft.com/office/officeart/2008/layout/LinedList"/>
    <dgm:cxn modelId="{D162B7A7-DD76-4657-B788-B1A2A2F36DA9}" type="presParOf" srcId="{D9F4DB70-CACD-499D-905B-484181D6B4AE}" destId="{FC06A736-4B9F-4AFA-9A8A-2BA211675020}" srcOrd="15" destOrd="0" presId="urn:microsoft.com/office/officeart/2008/layout/LinedList"/>
    <dgm:cxn modelId="{F94C7DC4-1F31-4993-AD48-C1B79A982A4F}" type="presParOf" srcId="{FC06A736-4B9F-4AFA-9A8A-2BA211675020}" destId="{93606D97-91C5-401C-ACB3-5C29FB330B6C}" srcOrd="0" destOrd="0" presId="urn:microsoft.com/office/officeart/2008/layout/LinedList"/>
    <dgm:cxn modelId="{2535EE5C-F742-4191-9255-14FC4AECED1F}" type="presParOf" srcId="{FC06A736-4B9F-4AFA-9A8A-2BA211675020}" destId="{9308AE13-CB61-4D25-A295-EF64BAF17E0B}" srcOrd="1" destOrd="0" presId="urn:microsoft.com/office/officeart/2008/layout/LinedList"/>
    <dgm:cxn modelId="{3F72CB4D-D0C7-4562-A0AE-B59063ABA0B3}" type="presParOf" srcId="{D9F4DB70-CACD-499D-905B-484181D6B4AE}" destId="{339530D8-653D-46D6-916D-E4D10B33E601}" srcOrd="16" destOrd="0" presId="urn:microsoft.com/office/officeart/2008/layout/LinedList"/>
    <dgm:cxn modelId="{A9111C63-41C3-4FED-BC45-E2D77F2DADAB}" type="presParOf" srcId="{D9F4DB70-CACD-499D-905B-484181D6B4AE}" destId="{A4EF56EC-B27E-4240-9D32-710F2FA27C87}" srcOrd="17" destOrd="0" presId="urn:microsoft.com/office/officeart/2008/layout/LinedList"/>
    <dgm:cxn modelId="{FCB7E8C1-0EC5-4E93-B5DE-9F1855109628}" type="presParOf" srcId="{A4EF56EC-B27E-4240-9D32-710F2FA27C87}" destId="{3D431115-F8C1-44BA-8DF4-CB7189EBACFD}" srcOrd="0" destOrd="0" presId="urn:microsoft.com/office/officeart/2008/layout/LinedList"/>
    <dgm:cxn modelId="{C79A0E3A-50E2-4173-B5A2-A28CC10C9FD6}" type="presParOf" srcId="{A4EF56EC-B27E-4240-9D32-710F2FA27C87}" destId="{349E4A48-512D-4E11-820E-AF93E19843F8}" srcOrd="1" destOrd="0" presId="urn:microsoft.com/office/officeart/2008/layout/LinedList"/>
    <dgm:cxn modelId="{897701F7-E53E-4CA0-843A-D033E402A6E6}" type="presParOf" srcId="{D9F4DB70-CACD-499D-905B-484181D6B4AE}" destId="{E0DB0552-6AF2-4440-BF3A-FBC57676CA67}" srcOrd="18" destOrd="0" presId="urn:microsoft.com/office/officeart/2008/layout/LinedList"/>
    <dgm:cxn modelId="{8DC6AE13-6F1E-4F23-9F90-FEA6D6D31258}" type="presParOf" srcId="{D9F4DB70-CACD-499D-905B-484181D6B4AE}" destId="{2EC21E50-2CCC-4DCA-84BB-088AF4E146A3}" srcOrd="19" destOrd="0" presId="urn:microsoft.com/office/officeart/2008/layout/LinedList"/>
    <dgm:cxn modelId="{C982FAE8-8AD1-48D6-BE74-5E2E9B929DE7}" type="presParOf" srcId="{2EC21E50-2CCC-4DCA-84BB-088AF4E146A3}" destId="{A3BA1013-1D7C-4C89-A2E6-42FE40E1EEE5}" srcOrd="0" destOrd="0" presId="urn:microsoft.com/office/officeart/2008/layout/LinedList"/>
    <dgm:cxn modelId="{A7A9F72A-494D-4CBB-88AC-C219897DCB7F}" type="presParOf" srcId="{2EC21E50-2CCC-4DCA-84BB-088AF4E146A3}" destId="{CF688C80-53EF-4865-85A3-92DDE71D3108}" srcOrd="1" destOrd="0" presId="urn:microsoft.com/office/officeart/2008/layout/LinedList"/>
    <dgm:cxn modelId="{54735A84-E07D-41D0-B564-07D0FE625C55}" type="presParOf" srcId="{D9F4DB70-CACD-499D-905B-484181D6B4AE}" destId="{7E5E07D5-4353-4EA3-876B-9B8AE235D60C}" srcOrd="20" destOrd="0" presId="urn:microsoft.com/office/officeart/2008/layout/LinedList"/>
    <dgm:cxn modelId="{0A532F80-C6D7-4C00-9DBF-03BED9E9ED61}" type="presParOf" srcId="{D9F4DB70-CACD-499D-905B-484181D6B4AE}" destId="{49A72C78-E022-4498-89D0-CCD72FC9AAA6}" srcOrd="21" destOrd="0" presId="urn:microsoft.com/office/officeart/2008/layout/LinedList"/>
    <dgm:cxn modelId="{98C3D3DE-C3DE-44B9-AB82-25F1DC175492}" type="presParOf" srcId="{49A72C78-E022-4498-89D0-CCD72FC9AAA6}" destId="{5651EAE7-3F0B-4BFD-8F77-5D6419524EB1}" srcOrd="0" destOrd="0" presId="urn:microsoft.com/office/officeart/2008/layout/LinedList"/>
    <dgm:cxn modelId="{16A39F8D-EC22-4C5E-9551-6F65D4461395}" type="presParOf" srcId="{49A72C78-E022-4498-89D0-CCD72FC9AAA6}" destId="{D1B3F0F7-DDF2-4523-84DA-05A17E2C56DB}"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8168399-1427-4A43-8681-DB75197E127C}">
      <dsp:nvSpPr>
        <dsp:cNvPr id="0" name=""/>
        <dsp:cNvSpPr/>
      </dsp:nvSpPr>
      <dsp:spPr>
        <a:xfrm>
          <a:off x="0" y="2758"/>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CF846-4C9B-41E1-81A3-4DC712795028}">
      <dsp:nvSpPr>
        <dsp:cNvPr id="0" name=""/>
        <dsp:cNvSpPr/>
      </dsp:nvSpPr>
      <dsp:spPr>
        <a:xfrm>
          <a:off x="0" y="2758"/>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t>Drone motor</a:t>
          </a:r>
        </a:p>
      </dsp:txBody>
      <dsp:txXfrm>
        <a:off x="0" y="2758"/>
        <a:ext cx="6797675" cy="513126"/>
      </dsp:txXfrm>
    </dsp:sp>
    <dsp:sp modelId="{24E4E7B0-8D64-478A-BCB2-D5457B504052}">
      <dsp:nvSpPr>
        <dsp:cNvPr id="0" name=""/>
        <dsp:cNvSpPr/>
      </dsp:nvSpPr>
      <dsp:spPr>
        <a:xfrm>
          <a:off x="0" y="515885"/>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7E055F-3FA1-45E9-A3DF-2ADE15B0DE03}">
      <dsp:nvSpPr>
        <dsp:cNvPr id="0" name=""/>
        <dsp:cNvSpPr/>
      </dsp:nvSpPr>
      <dsp:spPr>
        <a:xfrm>
          <a:off x="0" y="515885"/>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Helium</a:t>
          </a:r>
          <a:r>
            <a:rPr lang="en-US" sz="2400" kern="1200"/>
            <a:t> gas</a:t>
          </a:r>
        </a:p>
      </dsp:txBody>
      <dsp:txXfrm>
        <a:off x="0" y="515885"/>
        <a:ext cx="6797675" cy="513126"/>
      </dsp:txXfrm>
    </dsp:sp>
    <dsp:sp modelId="{6AAB5ABD-122A-462A-AC90-3AB9259A1FBF}">
      <dsp:nvSpPr>
        <dsp:cNvPr id="0" name=""/>
        <dsp:cNvSpPr/>
      </dsp:nvSpPr>
      <dsp:spPr>
        <a:xfrm>
          <a:off x="0" y="1029012"/>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0F2FE-015A-4AE6-8732-E27764DE5A24}">
      <dsp:nvSpPr>
        <dsp:cNvPr id="0" name=""/>
        <dsp:cNvSpPr/>
      </dsp:nvSpPr>
      <dsp:spPr>
        <a:xfrm>
          <a:off x="0" y="1029012"/>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Thermocol</a:t>
          </a:r>
          <a:endParaRPr lang="en-US" sz="2400" kern="1200"/>
        </a:p>
      </dsp:txBody>
      <dsp:txXfrm>
        <a:off x="0" y="1029012"/>
        <a:ext cx="6797675" cy="513126"/>
      </dsp:txXfrm>
    </dsp:sp>
    <dsp:sp modelId="{5014B87F-2D51-4292-AF98-FA8054383A0E}">
      <dsp:nvSpPr>
        <dsp:cNvPr id="0" name=""/>
        <dsp:cNvSpPr/>
      </dsp:nvSpPr>
      <dsp:spPr>
        <a:xfrm>
          <a:off x="0" y="1542139"/>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48682-CF27-4DCA-A790-4E4A11E6F144}">
      <dsp:nvSpPr>
        <dsp:cNvPr id="0" name=""/>
        <dsp:cNvSpPr/>
      </dsp:nvSpPr>
      <dsp:spPr>
        <a:xfrm>
          <a:off x="0" y="1542139"/>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Aluminium</a:t>
          </a:r>
          <a:r>
            <a:rPr lang="en-US" sz="2400" kern="1200"/>
            <a:t> sheet</a:t>
          </a:r>
        </a:p>
      </dsp:txBody>
      <dsp:txXfrm>
        <a:off x="0" y="1542139"/>
        <a:ext cx="6797675" cy="513126"/>
      </dsp:txXfrm>
    </dsp:sp>
    <dsp:sp modelId="{8E7A4DF5-57C7-4F99-A1B7-878E4D7B4B2B}">
      <dsp:nvSpPr>
        <dsp:cNvPr id="0" name=""/>
        <dsp:cNvSpPr/>
      </dsp:nvSpPr>
      <dsp:spPr>
        <a:xfrm>
          <a:off x="0" y="2055265"/>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68A62B-30EA-4BF8-877A-AED0AA966BC3}">
      <dsp:nvSpPr>
        <dsp:cNvPr id="0" name=""/>
        <dsp:cNvSpPr/>
      </dsp:nvSpPr>
      <dsp:spPr>
        <a:xfrm>
          <a:off x="0" y="2055265"/>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Air Bags</a:t>
          </a:r>
        </a:p>
      </dsp:txBody>
      <dsp:txXfrm>
        <a:off x="0" y="2055265"/>
        <a:ext cx="6797675" cy="513126"/>
      </dsp:txXfrm>
    </dsp:sp>
    <dsp:sp modelId="{F0361DAF-F854-4B27-A0F4-5761EF21E037}">
      <dsp:nvSpPr>
        <dsp:cNvPr id="0" name=""/>
        <dsp:cNvSpPr/>
      </dsp:nvSpPr>
      <dsp:spPr>
        <a:xfrm>
          <a:off x="0" y="2568392"/>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96F0AE-FB7C-442E-9B49-4C74F2AFE359}">
      <dsp:nvSpPr>
        <dsp:cNvPr id="0" name=""/>
        <dsp:cNvSpPr/>
      </dsp:nvSpPr>
      <dsp:spPr>
        <a:xfrm>
          <a:off x="0" y="2568392"/>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Flight control</a:t>
          </a:r>
        </a:p>
      </dsp:txBody>
      <dsp:txXfrm>
        <a:off x="0" y="2568392"/>
        <a:ext cx="6797675" cy="513126"/>
      </dsp:txXfrm>
    </dsp:sp>
    <dsp:sp modelId="{EBE6467E-40FD-48BD-A067-00A5D6DFD892}">
      <dsp:nvSpPr>
        <dsp:cNvPr id="0" name=""/>
        <dsp:cNvSpPr/>
      </dsp:nvSpPr>
      <dsp:spPr>
        <a:xfrm>
          <a:off x="0" y="3081519"/>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B84D3F-97D9-4BAC-BE19-E6905173C0DB}">
      <dsp:nvSpPr>
        <dsp:cNvPr id="0" name=""/>
        <dsp:cNvSpPr/>
      </dsp:nvSpPr>
      <dsp:spPr>
        <a:xfrm>
          <a:off x="0" y="3081519"/>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Jumber wire</a:t>
          </a:r>
        </a:p>
      </dsp:txBody>
      <dsp:txXfrm>
        <a:off x="0" y="3081519"/>
        <a:ext cx="6797675" cy="513126"/>
      </dsp:txXfrm>
    </dsp:sp>
    <dsp:sp modelId="{38BBC393-8C3D-4E6B-A763-58857250019B}">
      <dsp:nvSpPr>
        <dsp:cNvPr id="0" name=""/>
        <dsp:cNvSpPr/>
      </dsp:nvSpPr>
      <dsp:spPr>
        <a:xfrm>
          <a:off x="0" y="3594646"/>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606D97-91C5-401C-ACB3-5C29FB330B6C}">
      <dsp:nvSpPr>
        <dsp:cNvPr id="0" name=""/>
        <dsp:cNvSpPr/>
      </dsp:nvSpPr>
      <dsp:spPr>
        <a:xfrm>
          <a:off x="0" y="3594646"/>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Battery</a:t>
          </a:r>
        </a:p>
      </dsp:txBody>
      <dsp:txXfrm>
        <a:off x="0" y="3594646"/>
        <a:ext cx="6797675" cy="513126"/>
      </dsp:txXfrm>
    </dsp:sp>
    <dsp:sp modelId="{339530D8-653D-46D6-916D-E4D10B33E601}">
      <dsp:nvSpPr>
        <dsp:cNvPr id="0" name=""/>
        <dsp:cNvSpPr/>
      </dsp:nvSpPr>
      <dsp:spPr>
        <a:xfrm>
          <a:off x="0" y="4107772"/>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31115-F8C1-44BA-8DF4-CB7189EBACFD}">
      <dsp:nvSpPr>
        <dsp:cNvPr id="0" name=""/>
        <dsp:cNvSpPr/>
      </dsp:nvSpPr>
      <dsp:spPr>
        <a:xfrm>
          <a:off x="0" y="4107772"/>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ESC Controller</a:t>
          </a:r>
        </a:p>
      </dsp:txBody>
      <dsp:txXfrm>
        <a:off x="0" y="4107772"/>
        <a:ext cx="6797675" cy="513126"/>
      </dsp:txXfrm>
    </dsp:sp>
    <dsp:sp modelId="{E0DB0552-6AF2-4440-BF3A-FBC57676CA67}">
      <dsp:nvSpPr>
        <dsp:cNvPr id="0" name=""/>
        <dsp:cNvSpPr/>
      </dsp:nvSpPr>
      <dsp:spPr>
        <a:xfrm>
          <a:off x="0" y="4620899"/>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A1013-1D7C-4C89-A2E6-42FE40E1EEE5}">
      <dsp:nvSpPr>
        <dsp:cNvPr id="0" name=""/>
        <dsp:cNvSpPr/>
      </dsp:nvSpPr>
      <dsp:spPr>
        <a:xfrm>
          <a:off x="0" y="4620899"/>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Brushless Motor</a:t>
          </a:r>
        </a:p>
      </dsp:txBody>
      <dsp:txXfrm>
        <a:off x="0" y="4620899"/>
        <a:ext cx="6797675" cy="513126"/>
      </dsp:txXfrm>
    </dsp:sp>
    <dsp:sp modelId="{7E5E07D5-4353-4EA3-876B-9B8AE235D60C}">
      <dsp:nvSpPr>
        <dsp:cNvPr id="0" name=""/>
        <dsp:cNvSpPr/>
      </dsp:nvSpPr>
      <dsp:spPr>
        <a:xfrm>
          <a:off x="0" y="5134026"/>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1EAE7-3F0B-4BFD-8F77-5D6419524EB1}">
      <dsp:nvSpPr>
        <dsp:cNvPr id="0" name=""/>
        <dsp:cNvSpPr/>
      </dsp:nvSpPr>
      <dsp:spPr>
        <a:xfrm>
          <a:off x="0" y="5134026"/>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Ardiuno</a:t>
          </a:r>
        </a:p>
      </dsp:txBody>
      <dsp:txXfrm>
        <a:off x="0" y="5134026"/>
        <a:ext cx="6797675" cy="5131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pPr/>
              <a:t>5/2/2023</a:t>
            </a:fld>
            <a:endParaRPr lang="en-US"/>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40610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D5506EE-1026-4F35-9ACC-BD05BE0F9B36}"/>
              </a:ext>
            </a:extLst>
          </p:cNvPr>
          <p:cNvSpPr>
            <a:spLocks noGrp="1"/>
          </p:cNvSpPr>
          <p:nvPr>
            <p:ph type="dt" sz="half" idx="10"/>
          </p:nvPr>
        </p:nvSpPr>
        <p:spPr/>
        <p:txBody>
          <a:bodyPr/>
          <a:lstStyle/>
          <a:p>
            <a:fld id="{B612A279-0833-481D-8C56-F67FD0AC6C50}" type="datetime1">
              <a:rPr lang="en-US" smtClean="0"/>
              <a:pPr/>
              <a:t>5/2/2023</a:t>
            </a:fld>
            <a:endParaRPr lang="en-US"/>
          </a:p>
        </p:txBody>
      </p:sp>
      <p:sp>
        <p:nvSpPr>
          <p:cNvPr id="8" name="Footer Placeholder 7">
            <a:extLst>
              <a:ext uri="{FF2B5EF4-FFF2-40B4-BE49-F238E27FC236}">
                <a16:creationId xmlns:a16="http://schemas.microsoft.com/office/drawing/2014/main" xmlns=""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99B2253-74CC-409E-BEB0-F8EFCFCB562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990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F33D6B0-F070-45C4-A472-19F432BE3932}"/>
              </a:ext>
            </a:extLst>
          </p:cNvPr>
          <p:cNvSpPr>
            <a:spLocks noGrp="1"/>
          </p:cNvSpPr>
          <p:nvPr>
            <p:ph type="dt" sz="half" idx="10"/>
          </p:nvPr>
        </p:nvSpPr>
        <p:spPr/>
        <p:txBody>
          <a:bodyPr/>
          <a:lstStyle/>
          <a:p>
            <a:fld id="{6587DA83-5663-4C9C-B9AA-0B40A3DAFF81}" type="datetime1">
              <a:rPr lang="en-US" smtClean="0"/>
              <a:pPr/>
              <a:t>5/2/2023</a:t>
            </a:fld>
            <a:endParaRPr lang="en-US"/>
          </a:p>
        </p:txBody>
      </p:sp>
      <p:sp>
        <p:nvSpPr>
          <p:cNvPr id="8" name="Footer Placeholder 7">
            <a:extLst>
              <a:ext uri="{FF2B5EF4-FFF2-40B4-BE49-F238E27FC236}">
                <a16:creationId xmlns:a16="http://schemas.microsoft.com/office/drawing/2014/main" xmlns=""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xmlns="" id="{F762A46F-6BE5-4D12-9412-5CA7672EA8EC}"/>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00952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5/2/2023</a:t>
            </a:fld>
            <a:endParaRPr lang="en-US"/>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834212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pPr/>
              <a:t>5/2/2023</a:t>
            </a:fld>
            <a:endParaRPr lang="en-US"/>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17475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pPr/>
              <a:t>5/2/2023</a:t>
            </a:fld>
            <a:endParaRPr lang="en-US"/>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758038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pPr/>
              <a:t>5/2/2023</a:t>
            </a:fld>
            <a:endParaRPr lang="en-US"/>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78978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pPr/>
              <a:t>5/2/2023</a:t>
            </a:fld>
            <a:endParaRPr lang="en-US"/>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701629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5/2/2023</a:t>
            </a:fld>
            <a:endParaRPr lang="en-US"/>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72294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5/2/2023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422237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5/2/2023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74721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pPr/>
              <a:t>5/2/2023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pPr/>
              <a:t>‹#›</a:t>
            </a:fld>
            <a:endParaRPr lang="en-US"/>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4208598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56" r:id="rId6"/>
    <p:sldLayoutId id="2147483952" r:id="rId7"/>
    <p:sldLayoutId id="2147483953" r:id="rId8"/>
    <p:sldLayoutId id="2147483954" r:id="rId9"/>
    <p:sldLayoutId id="2147483955" r:id="rId10"/>
    <p:sldLayoutId id="214748395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2" name="Straight Connector 221">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4" name="Rectangle 223">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95440B5-F98C-D583-3F29-7A1F6B750678}"/>
              </a:ext>
            </a:extLst>
          </p:cNvPr>
          <p:cNvSpPr>
            <a:spLocks noGrp="1"/>
          </p:cNvSpPr>
          <p:nvPr>
            <p:ph type="ctrTitle"/>
          </p:nvPr>
        </p:nvSpPr>
        <p:spPr>
          <a:xfrm>
            <a:off x="8614786" y="516836"/>
            <a:ext cx="3502702" cy="1730197"/>
          </a:xfrm>
        </p:spPr>
        <p:txBody>
          <a:bodyPr vert="horz" lIns="91440" tIns="45720" rIns="91440" bIns="45720" rtlCol="0" anchor="b">
            <a:normAutofit/>
          </a:bodyPr>
          <a:lstStyle/>
          <a:p>
            <a:r>
              <a:rPr lang="en-US" sz="4100">
                <a:solidFill>
                  <a:srgbClr val="59454C"/>
                </a:solidFill>
                <a:latin typeface="Times New Roman"/>
                <a:cs typeface="Times New Roman"/>
              </a:rPr>
              <a:t>AIR AMBULANCE</a:t>
            </a:r>
          </a:p>
        </p:txBody>
      </p:sp>
      <p:pic>
        <p:nvPicPr>
          <p:cNvPr id="10" name="Picture 11">
            <a:extLst>
              <a:ext uri="{FF2B5EF4-FFF2-40B4-BE49-F238E27FC236}">
                <a16:creationId xmlns:a16="http://schemas.microsoft.com/office/drawing/2014/main" xmlns="" id="{6632D0B2-61A5-D85D-8EA9-1AF0D1191B46}"/>
              </a:ext>
            </a:extLst>
          </p:cNvPr>
          <p:cNvPicPr>
            <a:picLocks noChangeAspect="1"/>
          </p:cNvPicPr>
          <p:nvPr/>
        </p:nvPicPr>
        <p:blipFill rotWithShape="1">
          <a:blip r:embed="rId2" cstate="print"/>
          <a:srcRect l="16860" r="16611"/>
          <a:stretch/>
        </p:blipFill>
        <p:spPr>
          <a:xfrm>
            <a:off x="-1" y="10"/>
            <a:ext cx="8111272" cy="6857990"/>
          </a:xfrm>
          <a:prstGeom prst="rect">
            <a:avLst/>
          </a:prstGeom>
        </p:spPr>
      </p:pic>
      <p:cxnSp>
        <p:nvCxnSpPr>
          <p:cNvPr id="226" name="Straight Connector 225">
            <a:extLst>
              <a:ext uri="{FF2B5EF4-FFF2-40B4-BE49-F238E27FC236}">
                <a16:creationId xmlns:a16="http://schemas.microsoft.com/office/drawing/2014/main" xmlns="" id="{5A0A5CF6-407C-4691-8122-49DF69D0020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E9E7D619-D546-F114-1C79-A7DEFF388DBF}"/>
              </a:ext>
            </a:extLst>
          </p:cNvPr>
          <p:cNvSpPr txBox="1"/>
          <p:nvPr/>
        </p:nvSpPr>
        <p:spPr>
          <a:xfrm>
            <a:off x="8154711" y="2790855"/>
            <a:ext cx="4033748" cy="3728709"/>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spcAft>
                <a:spcPts val="600"/>
              </a:spcAft>
              <a:buFont typeface="Calibri" panose="020F0502020204030204" pitchFamily="34" charset="0"/>
            </a:pPr>
            <a:r>
              <a:rPr lang="en-US" sz="1600" b="1" dirty="0">
                <a:solidFill>
                  <a:schemeClr val="tx1">
                    <a:lumMod val="75000"/>
                    <a:lumOff val="25000"/>
                  </a:schemeClr>
                </a:solidFill>
              </a:rPr>
              <a:t>                    </a:t>
            </a:r>
            <a:r>
              <a:rPr lang="en-US" b="1" dirty="0">
                <a:solidFill>
                  <a:schemeClr val="tx1">
                    <a:lumMod val="75000"/>
                    <a:lumOff val="25000"/>
                  </a:schemeClr>
                </a:solidFill>
              </a:rPr>
              <a:t> </a:t>
            </a:r>
            <a:r>
              <a:rPr lang="en-US" b="1" dirty="0">
                <a:solidFill>
                  <a:schemeClr val="tx1">
                    <a:lumMod val="75000"/>
                    <a:lumOff val="25000"/>
                  </a:schemeClr>
                </a:solidFill>
                <a:latin typeface="Times New Roman"/>
                <a:cs typeface="Times New Roman"/>
              </a:rPr>
              <a:t>Presented by :</a:t>
            </a:r>
          </a:p>
          <a:p>
            <a:pPr>
              <a:spcAft>
                <a:spcPts val="600"/>
              </a:spcAft>
              <a:buFont typeface="Calibri" panose="020F0502020204030204" pitchFamily="34" charset="0"/>
            </a:pPr>
            <a:endParaRPr lang="en-US" b="1"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KarthickPandiyan R</a:t>
            </a:r>
            <a:endParaRPr lang="en-US" sz="1600"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t>
            </a:r>
            <a:r>
              <a:rPr lang="en-US" sz="1600" b="1" dirty="0" err="1">
                <a:solidFill>
                  <a:schemeClr val="tx1">
                    <a:lumMod val="75000"/>
                    <a:lumOff val="25000"/>
                  </a:schemeClr>
                </a:solidFill>
                <a:latin typeface="Times New Roman"/>
                <a:cs typeface="Times New Roman"/>
              </a:rPr>
              <a:t>Ayyanar.S</a:t>
            </a:r>
            <a:r>
              <a:rPr lang="en-US" sz="1600" b="1" dirty="0">
                <a:solidFill>
                  <a:schemeClr val="tx1">
                    <a:lumMod val="75000"/>
                    <a:lumOff val="25000"/>
                  </a:schemeClr>
                </a:solidFill>
                <a:latin typeface="Times New Roman"/>
                <a:cs typeface="Times New Roman"/>
              </a:rPr>
              <a:t> </a:t>
            </a:r>
            <a:endParaRPr lang="en-US" sz="1600"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Abdul Aziz M</a:t>
            </a:r>
            <a:endParaRPr lang="en-US" sz="1600"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t>
            </a:r>
            <a:r>
              <a:rPr lang="en-US" sz="1600" b="1" dirty="0" err="1">
                <a:solidFill>
                  <a:schemeClr val="tx1">
                    <a:lumMod val="75000"/>
                    <a:lumOff val="25000"/>
                  </a:schemeClr>
                </a:solidFill>
                <a:latin typeface="Times New Roman"/>
                <a:cs typeface="Times New Roman"/>
              </a:rPr>
              <a:t>Jegan.J</a:t>
            </a:r>
            <a:r>
              <a:rPr lang="en-US" sz="1600" b="1" dirty="0">
                <a:solidFill>
                  <a:schemeClr val="tx1">
                    <a:lumMod val="75000"/>
                    <a:lumOff val="25000"/>
                  </a:schemeClr>
                </a:solidFill>
                <a:latin typeface="Times New Roman"/>
                <a:cs typeface="Times New Roman"/>
              </a:rPr>
              <a:t> </a:t>
            </a:r>
          </a:p>
          <a:p>
            <a:pPr algn="just">
              <a:spcAft>
                <a:spcPts val="600"/>
              </a:spcAft>
              <a:buFont typeface="Calibri" panose="020F0502020204030204" pitchFamily="34" charset="0"/>
            </a:pPr>
            <a:endParaRPr lang="en-US" sz="1600" b="1"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t>
            </a:r>
            <a:r>
              <a:rPr lang="en-US" b="1" dirty="0">
                <a:solidFill>
                  <a:schemeClr val="tx1">
                    <a:lumMod val="75000"/>
                    <a:lumOff val="25000"/>
                  </a:schemeClr>
                </a:solidFill>
                <a:latin typeface="Times New Roman"/>
                <a:cs typeface="Times New Roman"/>
              </a:rPr>
              <a:t> Guide:</a:t>
            </a:r>
            <a:endParaRPr lang="en-US"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endParaRPr lang="en-US" b="1"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Dr. </a:t>
            </a:r>
            <a:r>
              <a:rPr lang="en-US" sz="1600" b="1" dirty="0" err="1">
                <a:solidFill>
                  <a:schemeClr val="tx1">
                    <a:lumMod val="75000"/>
                    <a:lumOff val="25000"/>
                  </a:schemeClr>
                </a:solidFill>
                <a:latin typeface="Times New Roman"/>
                <a:cs typeface="Times New Roman"/>
              </a:rPr>
              <a:t>Ayshathul</a:t>
            </a:r>
            <a:r>
              <a:rPr lang="en-US" sz="1600" b="1" dirty="0">
                <a:solidFill>
                  <a:schemeClr val="tx1">
                    <a:lumMod val="75000"/>
                    <a:lumOff val="25000"/>
                  </a:schemeClr>
                </a:solidFill>
                <a:latin typeface="Times New Roman"/>
                <a:cs typeface="Times New Roman"/>
              </a:rPr>
              <a:t> </a:t>
            </a:r>
            <a:r>
              <a:rPr lang="en-US" sz="1600" b="1" dirty="0" err="1">
                <a:solidFill>
                  <a:schemeClr val="tx1">
                    <a:lumMod val="75000"/>
                    <a:lumOff val="25000"/>
                  </a:schemeClr>
                </a:solidFill>
                <a:latin typeface="Times New Roman"/>
                <a:cs typeface="Times New Roman"/>
              </a:rPr>
              <a:t>Fouzia</a:t>
            </a:r>
            <a:r>
              <a:rPr lang="en-US" sz="1600" b="1" dirty="0">
                <a:solidFill>
                  <a:schemeClr val="tx1">
                    <a:lumMod val="75000"/>
                    <a:lumOff val="25000"/>
                  </a:schemeClr>
                </a:solidFill>
                <a:latin typeface="Times New Roman"/>
                <a:cs typeface="Times New Roman"/>
              </a:rPr>
              <a:t> Abdul </a:t>
            </a:r>
            <a:r>
              <a:rPr lang="en-US" sz="1600" b="1" dirty="0" err="1">
                <a:solidFill>
                  <a:schemeClr val="tx1">
                    <a:lumMod val="75000"/>
                    <a:lumOff val="25000"/>
                  </a:schemeClr>
                </a:solidFill>
                <a:latin typeface="Times New Roman"/>
                <a:cs typeface="Times New Roman"/>
              </a:rPr>
              <a:t>Gani</a:t>
            </a:r>
            <a:r>
              <a:rPr lang="en-US" sz="1600" b="1" dirty="0">
                <a:solidFill>
                  <a:schemeClr val="tx1">
                    <a:lumMod val="75000"/>
                    <a:lumOff val="25000"/>
                  </a:schemeClr>
                </a:solidFill>
                <a:latin typeface="Times New Roman"/>
                <a:cs typeface="Times New Roman"/>
              </a:rPr>
              <a:t> </a:t>
            </a:r>
            <a:endParaRPr lang="en-US" sz="1600"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endParaRPr lang="en-US" sz="1600" dirty="0">
              <a:solidFill>
                <a:schemeClr val="tx1">
                  <a:lumMod val="75000"/>
                  <a:lumOff val="25000"/>
                </a:schemeClr>
              </a:solidFill>
              <a:latin typeface="Times New Roman"/>
              <a:cs typeface="Times New Roman"/>
            </a:endParaRPr>
          </a:p>
        </p:txBody>
      </p:sp>
    </p:spTree>
    <p:extLst>
      <p:ext uri="{BB962C8B-B14F-4D97-AF65-F5344CB8AC3E}">
        <p14:creationId xmlns:p14="http://schemas.microsoft.com/office/powerpoint/2010/main" xmlns="" val="755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B0E58038-8ACE-4AD9-B404-25C603550D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8BCB63C9-7C91-6617-684A-3451E2FC7B96}"/>
              </a:ext>
            </a:extLst>
          </p:cNvPr>
          <p:cNvPicPr>
            <a:picLocks noChangeAspect="1"/>
          </p:cNvPicPr>
          <p:nvPr/>
        </p:nvPicPr>
        <p:blipFill rotWithShape="1">
          <a:blip r:embed="rId2" cstate="print">
            <a:alphaModFix amt="35000"/>
          </a:blip>
          <a:srcRect r="27111"/>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3063D0C1-2D02-4D06-9092-F8842A7E7AC2}"/>
              </a:ext>
            </a:extLst>
          </p:cNvPr>
          <p:cNvSpPr>
            <a:spLocks noGrp="1"/>
          </p:cNvSpPr>
          <p:nvPr>
            <p:ph type="title"/>
          </p:nvPr>
        </p:nvSpPr>
        <p:spPr>
          <a:xfrm>
            <a:off x="1097280" y="286603"/>
            <a:ext cx="10058400" cy="1450757"/>
          </a:xfrm>
        </p:spPr>
        <p:txBody>
          <a:bodyPr>
            <a:normAutofit/>
          </a:bodyPr>
          <a:lstStyle/>
          <a:p>
            <a:r>
              <a:rPr lang="en-US"/>
              <a:t>Helium gas</a:t>
            </a:r>
          </a:p>
        </p:txBody>
      </p:sp>
      <p:cxnSp>
        <p:nvCxnSpPr>
          <p:cNvPr id="13" name="Straight Connector 12">
            <a:extLst>
              <a:ext uri="{FF2B5EF4-FFF2-40B4-BE49-F238E27FC236}">
                <a16:creationId xmlns:a16="http://schemas.microsoft.com/office/drawing/2014/main" xmlns="" id="{38A34772-9011-42B5-AA63-FD6DEC92EE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BB3F52F4-2283-3CF8-4455-81265504C1DA}"/>
              </a:ext>
            </a:extLst>
          </p:cNvPr>
          <p:cNvSpPr>
            <a:spLocks noGrp="1"/>
          </p:cNvSpPr>
          <p:nvPr>
            <p:ph idx="1"/>
          </p:nvPr>
        </p:nvSpPr>
        <p:spPr>
          <a:xfrm>
            <a:off x="1097280" y="2108201"/>
            <a:ext cx="10058400" cy="3760891"/>
          </a:xfrm>
        </p:spPr>
        <p:txBody>
          <a:bodyPr vert="horz" lIns="0" tIns="45720" rIns="0" bIns="45720" rtlCol="0" anchor="t">
            <a:normAutofit/>
          </a:bodyPr>
          <a:lstStyle/>
          <a:p>
            <a:pPr>
              <a:buFont typeface="Wingdings" panose="020F0502020204030204" pitchFamily="34" charset="0"/>
              <a:buChar char="Ø"/>
            </a:pPr>
            <a:r>
              <a:rPr lang="en-US">
                <a:ea typeface="+mn-lt"/>
                <a:cs typeface="+mn-lt"/>
              </a:rPr>
              <a:t> </a:t>
            </a:r>
            <a:r>
              <a:rPr lang="en-US" sz="2400">
                <a:ea typeface="+mn-lt"/>
                <a:cs typeface="+mn-lt"/>
              </a:rPr>
              <a:t>Helium gas is also used to float an object in air.</a:t>
            </a:r>
          </a:p>
          <a:p>
            <a:pPr>
              <a:buFont typeface="Wingdings" panose="020F0502020204030204" pitchFamily="34" charset="0"/>
              <a:buChar char="Ø"/>
            </a:pPr>
            <a:r>
              <a:rPr lang="en-US" sz="2400">
                <a:ea typeface="+mn-lt"/>
                <a:cs typeface="+mn-lt"/>
              </a:rPr>
              <a:t>By injecting this helium gas, objects of any size can be reduced      from 100% to 30%.</a:t>
            </a:r>
            <a:endParaRPr lang="en-US" sz="2400"/>
          </a:p>
        </p:txBody>
      </p:sp>
      <p:sp>
        <p:nvSpPr>
          <p:cNvPr id="15" name="Rectangle 14">
            <a:extLst>
              <a:ext uri="{FF2B5EF4-FFF2-40B4-BE49-F238E27FC236}">
                <a16:creationId xmlns:a16="http://schemas.microsoft.com/office/drawing/2014/main" xmlns="" id="{82BCDE19-2810-4337-9C49-8589C42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119625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xmlns="" id="{E844E128-FF69-4E9F-8327-6B504B3C5A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6ECEB44B-F468-5C4E-851D-0844A2D6A4B8}"/>
              </a:ext>
            </a:extLst>
          </p:cNvPr>
          <p:cNvSpPr>
            <a:spLocks noGrp="1"/>
          </p:cNvSpPr>
          <p:nvPr>
            <p:ph type="title"/>
          </p:nvPr>
        </p:nvSpPr>
        <p:spPr>
          <a:xfrm>
            <a:off x="5116783" y="516835"/>
            <a:ext cx="5977937" cy="1666501"/>
          </a:xfrm>
        </p:spPr>
        <p:txBody>
          <a:bodyPr>
            <a:normAutofit/>
          </a:bodyPr>
          <a:lstStyle/>
          <a:p>
            <a:r>
              <a:rPr lang="en-US" sz="4000">
                <a:solidFill>
                  <a:srgbClr val="FFFFFF"/>
                </a:solidFill>
              </a:rPr>
              <a:t>Thermacol usage</a:t>
            </a:r>
          </a:p>
        </p:txBody>
      </p:sp>
      <p:pic>
        <p:nvPicPr>
          <p:cNvPr id="4" name="Picture 4">
            <a:extLst>
              <a:ext uri="{FF2B5EF4-FFF2-40B4-BE49-F238E27FC236}">
                <a16:creationId xmlns:a16="http://schemas.microsoft.com/office/drawing/2014/main" xmlns="" id="{4FDD24F5-FEF3-8155-21DC-FCF615429712}"/>
              </a:ext>
            </a:extLst>
          </p:cNvPr>
          <p:cNvPicPr>
            <a:picLocks noChangeAspect="1"/>
          </p:cNvPicPr>
          <p:nvPr/>
        </p:nvPicPr>
        <p:blipFill rotWithShape="1">
          <a:blip r:embed="rId2" cstate="print"/>
          <a:srcRect l="9863" r="23353"/>
          <a:stretch/>
        </p:blipFill>
        <p:spPr>
          <a:xfrm>
            <a:off x="20" y="10"/>
            <a:ext cx="4580077" cy="6857990"/>
          </a:xfrm>
          <a:prstGeom prst="rect">
            <a:avLst/>
          </a:prstGeom>
        </p:spPr>
      </p:pic>
      <p:cxnSp>
        <p:nvCxnSpPr>
          <p:cNvPr id="41" name="Straight Connector 35">
            <a:extLst>
              <a:ext uri="{FF2B5EF4-FFF2-40B4-BE49-F238E27FC236}">
                <a16:creationId xmlns:a16="http://schemas.microsoft.com/office/drawing/2014/main" xmlns="" id="{055CEADF-09EA-423C-8C45-F94AF44D5A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9DEAD74C-ACD3-2A7A-AF7E-B7E9E88F0E92}"/>
              </a:ext>
            </a:extLst>
          </p:cNvPr>
          <p:cNvSpPr>
            <a:spLocks noGrp="1"/>
          </p:cNvSpPr>
          <p:nvPr>
            <p:ph idx="1"/>
          </p:nvPr>
        </p:nvSpPr>
        <p:spPr>
          <a:xfrm>
            <a:off x="5116784" y="2546224"/>
            <a:ext cx="5977938" cy="3342747"/>
          </a:xfrm>
        </p:spPr>
        <p:txBody>
          <a:bodyPr vert="horz" lIns="0" tIns="45720" rIns="0" bIns="45720" rtlCol="0" anchor="t">
            <a:normAutofit/>
          </a:bodyPr>
          <a:lstStyle/>
          <a:p>
            <a:pPr>
              <a:buFont typeface="Wingdings" panose="020F0502020204030204" pitchFamily="34" charset="0"/>
              <a:buChar char="Ø"/>
            </a:pPr>
            <a:r>
              <a:rPr lang="en-US">
                <a:ea typeface="+mn-lt"/>
                <a:cs typeface="+mn-lt"/>
              </a:rPr>
              <a:t>As this vehicle rises, it is more likely to heat up due to solar heat. </a:t>
            </a:r>
          </a:p>
          <a:p>
            <a:pPr>
              <a:buFont typeface="Wingdings" panose="020F0502020204030204" pitchFamily="34" charset="0"/>
              <a:buChar char="Ø"/>
            </a:pPr>
            <a:r>
              <a:rPr lang="en-US" err="1">
                <a:ea typeface="+mn-lt"/>
                <a:cs typeface="+mn-lt"/>
              </a:rPr>
              <a:t>Thermacol</a:t>
            </a:r>
            <a:r>
              <a:rPr lang="en-US">
                <a:ea typeface="+mn-lt"/>
                <a:cs typeface="+mn-lt"/>
              </a:rPr>
              <a:t> is very helpful in reducing heat. </a:t>
            </a:r>
          </a:p>
          <a:p>
            <a:pPr>
              <a:buFont typeface="Wingdings" panose="020F0502020204030204" pitchFamily="34" charset="0"/>
              <a:buChar char="Ø"/>
            </a:pPr>
            <a:r>
              <a:rPr lang="en-US">
                <a:ea typeface="+mn-lt"/>
                <a:cs typeface="+mn-lt"/>
              </a:rPr>
              <a:t>It also helps the vehicle to rise up.</a:t>
            </a:r>
            <a:endParaRPr lang="en-US">
              <a:solidFill>
                <a:srgbClr val="FFFFFF"/>
              </a:solidFill>
            </a:endParaRPr>
          </a:p>
        </p:txBody>
      </p:sp>
    </p:spTree>
    <p:extLst>
      <p:ext uri="{BB962C8B-B14F-4D97-AF65-F5344CB8AC3E}">
        <p14:creationId xmlns:p14="http://schemas.microsoft.com/office/powerpoint/2010/main" xmlns="" val="21184831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xmlns="" id="{B0E58038-8ACE-4AD9-B404-25C603550D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1BB0A305-C5BD-6C94-39F4-1C51948877F9}"/>
              </a:ext>
            </a:extLst>
          </p:cNvPr>
          <p:cNvPicPr>
            <a:picLocks noChangeAspect="1"/>
          </p:cNvPicPr>
          <p:nvPr/>
        </p:nvPicPr>
        <p:blipFill rotWithShape="1">
          <a:blip r:embed="rId2" cstate="print">
            <a:alphaModFix amt="35000"/>
          </a:blip>
          <a:srcRect l="7111"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EDD3C31E-7686-CF83-A157-BFFFD8FF5CAE}"/>
              </a:ext>
            </a:extLst>
          </p:cNvPr>
          <p:cNvSpPr>
            <a:spLocks noGrp="1"/>
          </p:cNvSpPr>
          <p:nvPr>
            <p:ph type="title"/>
          </p:nvPr>
        </p:nvSpPr>
        <p:spPr>
          <a:xfrm>
            <a:off x="1097280" y="286603"/>
            <a:ext cx="10058400" cy="1450757"/>
          </a:xfrm>
        </p:spPr>
        <p:txBody>
          <a:bodyPr>
            <a:normAutofit/>
          </a:bodyPr>
          <a:lstStyle/>
          <a:p>
            <a:r>
              <a:rPr lang="en-US"/>
              <a:t>Air Bags</a:t>
            </a:r>
          </a:p>
        </p:txBody>
      </p:sp>
      <p:cxnSp>
        <p:nvCxnSpPr>
          <p:cNvPr id="51" name="Straight Connector 50">
            <a:extLst>
              <a:ext uri="{FF2B5EF4-FFF2-40B4-BE49-F238E27FC236}">
                <a16:creationId xmlns:a16="http://schemas.microsoft.com/office/drawing/2014/main" xmlns="" id="{38A34772-9011-42B5-AA63-FD6DEC92EE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0DCC748E-8605-1DA9-2FEB-CC7F674CB348}"/>
              </a:ext>
            </a:extLst>
          </p:cNvPr>
          <p:cNvSpPr>
            <a:spLocks noGrp="1"/>
          </p:cNvSpPr>
          <p:nvPr>
            <p:ph idx="1"/>
          </p:nvPr>
        </p:nvSpPr>
        <p:spPr>
          <a:xfrm>
            <a:off x="1097280" y="2108201"/>
            <a:ext cx="10058400" cy="3760891"/>
          </a:xfrm>
        </p:spPr>
        <p:txBody>
          <a:bodyPr vert="horz" lIns="0" tIns="45720" rIns="0" bIns="45720" rtlCol="0" anchor="t">
            <a:normAutofit/>
          </a:bodyPr>
          <a:lstStyle/>
          <a:p>
            <a:pPr>
              <a:buFont typeface="Wingdings" panose="020F0502020204030204" pitchFamily="34" charset="0"/>
              <a:buChar char="Ø"/>
            </a:pPr>
            <a:r>
              <a:rPr lang="en-US" sz="2400">
                <a:ea typeface="+mn-lt"/>
                <a:cs typeface="+mn-lt"/>
              </a:rPr>
              <a:t>This is very helpful for lifting the vehicle. </a:t>
            </a:r>
          </a:p>
          <a:p>
            <a:pPr>
              <a:buFont typeface="Wingdings" panose="020F0502020204030204" pitchFamily="34" charset="0"/>
              <a:buChar char="Ø"/>
            </a:pPr>
            <a:r>
              <a:rPr lang="en-US" sz="2400">
                <a:ea typeface="+mn-lt"/>
                <a:cs typeface="+mn-lt"/>
              </a:rPr>
              <a:t>The inflated helium gas of this air bag is very helpful for flying and floating.</a:t>
            </a:r>
            <a:endParaRPr lang="en-US" sz="2400"/>
          </a:p>
        </p:txBody>
      </p:sp>
      <p:sp>
        <p:nvSpPr>
          <p:cNvPr id="53" name="Rectangle 52">
            <a:extLst>
              <a:ext uri="{FF2B5EF4-FFF2-40B4-BE49-F238E27FC236}">
                <a16:creationId xmlns:a16="http://schemas.microsoft.com/office/drawing/2014/main" xmlns="" id="{82BCDE19-2810-4337-9C49-8589C42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37623998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xmlns="" id="{E844E128-FF69-4E9F-8327-6B504B3C5A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DAD53FFF-78BE-C473-CDE4-32B83850F83F}"/>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Aluminium Sheet</a:t>
            </a:r>
          </a:p>
        </p:txBody>
      </p:sp>
      <p:cxnSp>
        <p:nvCxnSpPr>
          <p:cNvPr id="12" name="Straight Connector 12">
            <a:extLst>
              <a:ext uri="{FF2B5EF4-FFF2-40B4-BE49-F238E27FC236}">
                <a16:creationId xmlns:a16="http://schemas.microsoft.com/office/drawing/2014/main" xmlns="" id="{055CEADF-09EA-423C-8C45-F94AF44D5A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xmlns="" id="{D021DC99-F3EA-EA3A-803E-A6F04367A433}"/>
              </a:ext>
            </a:extLst>
          </p:cNvPr>
          <p:cNvSpPr>
            <a:spLocks noGrp="1"/>
          </p:cNvSpPr>
          <p:nvPr>
            <p:ph idx="1"/>
          </p:nvPr>
        </p:nvSpPr>
        <p:spPr>
          <a:xfrm>
            <a:off x="1097279" y="2546224"/>
            <a:ext cx="5977938" cy="3342747"/>
          </a:xfrm>
        </p:spPr>
        <p:txBody>
          <a:bodyPr vert="horz" lIns="0" tIns="45720" rIns="0" bIns="45720" rtlCol="0" anchor="t">
            <a:normAutofit/>
          </a:bodyPr>
          <a:lstStyle/>
          <a:p>
            <a:pPr>
              <a:buFont typeface="Wingdings" panose="020F0502020204030204" pitchFamily="34" charset="0"/>
              <a:buChar char="Ø"/>
            </a:pPr>
            <a:r>
              <a:rPr lang="en-US" sz="2400">
                <a:ea typeface="+mn-lt"/>
                <a:cs typeface="+mn-lt"/>
              </a:rPr>
              <a:t>Aluminum is the second most common metal in the world. </a:t>
            </a:r>
          </a:p>
          <a:p>
            <a:pPr>
              <a:buFont typeface="Wingdings" panose="020F0502020204030204" pitchFamily="34" charset="0"/>
              <a:buChar char="Ø"/>
            </a:pPr>
            <a:r>
              <a:rPr lang="en-US" sz="2400">
                <a:ea typeface="+mn-lt"/>
                <a:cs typeface="+mn-lt"/>
              </a:rPr>
              <a:t>By using an aluminum sheet across the side of the vehicle, the weight of the vehicle is reduced.</a:t>
            </a:r>
            <a:endParaRPr lang="en-US" sz="2400">
              <a:solidFill>
                <a:srgbClr val="FFFFFF"/>
              </a:solidFill>
            </a:endParaRPr>
          </a:p>
        </p:txBody>
      </p:sp>
      <p:pic>
        <p:nvPicPr>
          <p:cNvPr id="4" name="Picture 5">
            <a:extLst>
              <a:ext uri="{FF2B5EF4-FFF2-40B4-BE49-F238E27FC236}">
                <a16:creationId xmlns:a16="http://schemas.microsoft.com/office/drawing/2014/main" xmlns="" id="{5504C37C-5D3E-E743-F5B9-5717B87F0F7C}"/>
              </a:ext>
            </a:extLst>
          </p:cNvPr>
          <p:cNvPicPr>
            <a:picLocks noChangeAspect="1"/>
          </p:cNvPicPr>
          <p:nvPr/>
        </p:nvPicPr>
        <p:blipFill rotWithShape="1">
          <a:blip r:embed="rId2" cstate="print"/>
          <a:srcRect l="5772" r="27443"/>
          <a:stretch/>
        </p:blipFill>
        <p:spPr>
          <a:xfrm>
            <a:off x="7611902" y="10"/>
            <a:ext cx="4580097" cy="6857990"/>
          </a:xfrm>
          <a:prstGeom prst="rect">
            <a:avLst/>
          </a:prstGeom>
        </p:spPr>
      </p:pic>
    </p:spTree>
    <p:extLst>
      <p:ext uri="{BB962C8B-B14F-4D97-AF65-F5344CB8AC3E}">
        <p14:creationId xmlns:p14="http://schemas.microsoft.com/office/powerpoint/2010/main" xmlns="" val="926556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xmlns="" id="{0AB6E427-3F73-4C06-A5D5-AE52C3883B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0">
            <a:extLst>
              <a:ext uri="{FF2B5EF4-FFF2-40B4-BE49-F238E27FC236}">
                <a16:creationId xmlns:a16="http://schemas.microsoft.com/office/drawing/2014/main" xmlns="" id="{D8C9BDAA-0390-4B39-9B5C-BC95E5120D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9919" cy="6858000"/>
          </a:xfrm>
          <a:prstGeom prst="rect">
            <a:avLst/>
          </a:prstGeom>
          <a:solidFill>
            <a:srgbClr val="4048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483DBC05-3197-328E-604C-EEA7C533D704}"/>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Drone Setup</a:t>
            </a:r>
          </a:p>
        </p:txBody>
      </p:sp>
      <p:cxnSp>
        <p:nvCxnSpPr>
          <p:cNvPr id="39" name="Straight Connector 32">
            <a:extLst>
              <a:ext uri="{FF2B5EF4-FFF2-40B4-BE49-F238E27FC236}">
                <a16:creationId xmlns:a16="http://schemas.microsoft.com/office/drawing/2014/main" xmlns="" id="{E04A321A-A039-4720-87B4-66A4210E0D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1543DCD8-1085-462C-2144-E39D6BEC74EA}"/>
              </a:ext>
            </a:extLst>
          </p:cNvPr>
          <p:cNvSpPr>
            <a:spLocks noGrp="1"/>
          </p:cNvSpPr>
          <p:nvPr>
            <p:ph idx="1"/>
          </p:nvPr>
        </p:nvSpPr>
        <p:spPr>
          <a:xfrm>
            <a:off x="571752" y="2828409"/>
            <a:ext cx="3005462" cy="3189665"/>
          </a:xfrm>
        </p:spPr>
        <p:txBody>
          <a:bodyPr vert="horz" lIns="0" tIns="45720" rIns="0" bIns="45720" rtlCol="0">
            <a:normAutofit/>
          </a:bodyPr>
          <a:lstStyle/>
          <a:p>
            <a:pPr>
              <a:lnSpc>
                <a:spcPct val="110000"/>
              </a:lnSpc>
              <a:buFont typeface="Wingdings" panose="020F0502020204030204" pitchFamily="34" charset="0"/>
              <a:buChar char="Ø"/>
            </a:pPr>
            <a:r>
              <a:rPr lang="en-US">
                <a:solidFill>
                  <a:srgbClr val="FFFFFF"/>
                </a:solidFill>
                <a:ea typeface="+mn-lt"/>
                <a:cs typeface="+mn-lt"/>
              </a:rPr>
              <a:t>The most important thing for this vehicle to get up and running is the drones.</a:t>
            </a:r>
          </a:p>
          <a:p>
            <a:pPr>
              <a:lnSpc>
                <a:spcPct val="110000"/>
              </a:lnSpc>
              <a:buFont typeface="Wingdings" panose="020F0502020204030204" pitchFamily="34" charset="0"/>
              <a:buChar char="Ø"/>
            </a:pPr>
            <a:r>
              <a:rPr lang="en-US">
                <a:solidFill>
                  <a:srgbClr val="FFFFFF"/>
                </a:solidFill>
                <a:ea typeface="+mn-lt"/>
                <a:cs typeface="+mn-lt"/>
              </a:rPr>
              <a:t> These drones are mounted on the side of the wheel.</a:t>
            </a:r>
          </a:p>
          <a:p>
            <a:pPr>
              <a:lnSpc>
                <a:spcPct val="110000"/>
              </a:lnSpc>
              <a:buFont typeface="Wingdings" panose="020F0502020204030204" pitchFamily="34" charset="0"/>
              <a:buChar char="Ø"/>
            </a:pPr>
            <a:r>
              <a:rPr lang="en-US">
                <a:solidFill>
                  <a:srgbClr val="FFFFFF"/>
                </a:solidFill>
                <a:ea typeface="+mn-lt"/>
                <a:cs typeface="+mn-lt"/>
              </a:rPr>
              <a:t> The wheel is also filled with helium gas with the help of this is called work.</a:t>
            </a:r>
            <a:endParaRPr lang="en-US">
              <a:solidFill>
                <a:srgbClr val="FFFFFF"/>
              </a:solidFill>
            </a:endParaRPr>
          </a:p>
        </p:txBody>
      </p:sp>
      <p:pic>
        <p:nvPicPr>
          <p:cNvPr id="4" name="Picture 4">
            <a:extLst>
              <a:ext uri="{FF2B5EF4-FFF2-40B4-BE49-F238E27FC236}">
                <a16:creationId xmlns:a16="http://schemas.microsoft.com/office/drawing/2014/main" xmlns="" id="{341180CA-87A5-F5A5-796D-2F306E92C09D}"/>
              </a:ext>
            </a:extLst>
          </p:cNvPr>
          <p:cNvPicPr>
            <a:picLocks noChangeAspect="1"/>
          </p:cNvPicPr>
          <p:nvPr/>
        </p:nvPicPr>
        <p:blipFill>
          <a:blip r:embed="rId2" cstate="print"/>
          <a:stretch>
            <a:fillRect/>
          </a:stretch>
        </p:blipFill>
        <p:spPr>
          <a:xfrm>
            <a:off x="4742017" y="2341307"/>
            <a:ext cx="6798082" cy="2175385"/>
          </a:xfrm>
          <a:prstGeom prst="rect">
            <a:avLst/>
          </a:prstGeom>
        </p:spPr>
      </p:pic>
    </p:spTree>
    <p:extLst>
      <p:ext uri="{BB962C8B-B14F-4D97-AF65-F5344CB8AC3E}">
        <p14:creationId xmlns:p14="http://schemas.microsoft.com/office/powerpoint/2010/main" xmlns="" val="4025653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xmlns="" id="{69426B45-4C4F-4D52-8537-76E9A5B89E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00DE18-AE15-5C8E-43D6-713B4ECF7CAB}"/>
              </a:ext>
            </a:extLst>
          </p:cNvPr>
          <p:cNvSpPr>
            <a:spLocks noGrp="1"/>
          </p:cNvSpPr>
          <p:nvPr>
            <p:ph type="title"/>
          </p:nvPr>
        </p:nvSpPr>
        <p:spPr>
          <a:xfrm>
            <a:off x="1036320" y="286603"/>
            <a:ext cx="10058400" cy="1450757"/>
          </a:xfrm>
        </p:spPr>
        <p:txBody>
          <a:bodyPr>
            <a:normAutofit/>
          </a:bodyPr>
          <a:lstStyle/>
          <a:p>
            <a:r>
              <a:rPr lang="en-US"/>
              <a:t>Water riding drone setup</a:t>
            </a:r>
          </a:p>
        </p:txBody>
      </p:sp>
      <p:cxnSp>
        <p:nvCxnSpPr>
          <p:cNvPr id="23" name="Straight Connector 18">
            <a:extLst>
              <a:ext uri="{FF2B5EF4-FFF2-40B4-BE49-F238E27FC236}">
                <a16:creationId xmlns:a16="http://schemas.microsoft.com/office/drawing/2014/main" xmlns="" id="{CF117E1C-E964-4433-B1A8-BB2301D0FF1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xmlns="" id="{9A9E37BD-D3A5-FDD9-5264-053867C1E43B}"/>
              </a:ext>
            </a:extLst>
          </p:cNvPr>
          <p:cNvPicPr>
            <a:picLocks noChangeAspect="1"/>
          </p:cNvPicPr>
          <p:nvPr/>
        </p:nvPicPr>
        <p:blipFill rotWithShape="1">
          <a:blip r:embed="rId2" cstate="print"/>
          <a:srcRect l="2911" r="5" b="5"/>
          <a:stretch/>
        </p:blipFill>
        <p:spPr>
          <a:xfrm>
            <a:off x="1161535" y="2108200"/>
            <a:ext cx="3495807" cy="3600613"/>
          </a:xfrm>
          <a:prstGeom prst="rect">
            <a:avLst/>
          </a:prstGeom>
        </p:spPr>
      </p:pic>
      <p:sp>
        <p:nvSpPr>
          <p:cNvPr id="3" name="Content Placeholder 2">
            <a:extLst>
              <a:ext uri="{FF2B5EF4-FFF2-40B4-BE49-F238E27FC236}">
                <a16:creationId xmlns:a16="http://schemas.microsoft.com/office/drawing/2014/main" xmlns="" id="{857414E0-E348-B681-2A87-8581886F608A}"/>
              </a:ext>
            </a:extLst>
          </p:cNvPr>
          <p:cNvSpPr>
            <a:spLocks noGrp="1"/>
          </p:cNvSpPr>
          <p:nvPr>
            <p:ph idx="1"/>
          </p:nvPr>
        </p:nvSpPr>
        <p:spPr>
          <a:xfrm>
            <a:off x="5248657" y="2108201"/>
            <a:ext cx="5846063" cy="3760891"/>
          </a:xfrm>
        </p:spPr>
        <p:txBody>
          <a:bodyPr vert="horz" lIns="0" tIns="45720" rIns="0" bIns="45720" rtlCol="0">
            <a:normAutofit/>
          </a:bodyPr>
          <a:lstStyle/>
          <a:p>
            <a:pPr>
              <a:buFont typeface="Wingdings" panose="020F0502020204030204" pitchFamily="34" charset="0"/>
              <a:buChar char="Ø"/>
            </a:pPr>
            <a:r>
              <a:rPr lang="en-US">
                <a:ea typeface="+mn-lt"/>
                <a:cs typeface="+mn-lt"/>
              </a:rPr>
              <a:t>A helium gas balloon attached to the bottom of the ambulance keeps the ambulance buoyant when submerged in water.</a:t>
            </a:r>
            <a:endParaRPr lang="en-US"/>
          </a:p>
          <a:p>
            <a:pPr>
              <a:buFont typeface="Wingdings" panose="020F0502020204030204" pitchFamily="34" charset="0"/>
              <a:buChar char="Ø"/>
            </a:pPr>
            <a:r>
              <a:rPr lang="en-US">
                <a:ea typeface="+mn-lt"/>
                <a:cs typeface="+mn-lt"/>
              </a:rPr>
              <a:t>The rear wheel mounted on the ambulance is raised by 30° and the ambulance is driven backwards.</a:t>
            </a:r>
          </a:p>
          <a:p>
            <a:pPr>
              <a:buFont typeface="Wingdings" panose="020F0502020204030204" pitchFamily="34" charset="0"/>
              <a:buChar char="Ø"/>
            </a:pPr>
            <a:r>
              <a:rPr lang="en-US">
                <a:ea typeface="+mn-lt"/>
                <a:cs typeface="+mn-lt"/>
              </a:rPr>
              <a:t>Ambulance has a 20 degree bank on the front wheel.</a:t>
            </a:r>
            <a:endParaRPr lang="en-US"/>
          </a:p>
          <a:p>
            <a:pPr>
              <a:buFont typeface="Wingdings" panose="020F0502020204030204" pitchFamily="34" charset="0"/>
              <a:buChar char="Ø"/>
            </a:pPr>
            <a:r>
              <a:rPr lang="en-US">
                <a:ea typeface="+mn-lt"/>
                <a:cs typeface="+mn-lt"/>
              </a:rPr>
              <a:t>Thus changing the position leads to the destination and reaches the destination.</a:t>
            </a:r>
            <a:endParaRPr lang="en-US"/>
          </a:p>
          <a:p>
            <a:endParaRPr lang="en-US"/>
          </a:p>
        </p:txBody>
      </p:sp>
      <p:sp>
        <p:nvSpPr>
          <p:cNvPr id="21" name="Rectangle 20">
            <a:extLst>
              <a:ext uri="{FF2B5EF4-FFF2-40B4-BE49-F238E27FC236}">
                <a16:creationId xmlns:a16="http://schemas.microsoft.com/office/drawing/2014/main" xmlns="" id="{67E6FB20-7663-466F-A928-9371C34F95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427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30759279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152D02-53F2-4CE4-DF4E-E6FC0821B753}"/>
              </a:ext>
            </a:extLst>
          </p:cNvPr>
          <p:cNvSpPr>
            <a:spLocks noGrp="1"/>
          </p:cNvSpPr>
          <p:nvPr>
            <p:ph type="title"/>
          </p:nvPr>
        </p:nvSpPr>
        <p:spPr/>
        <p:txBody>
          <a:bodyPr/>
          <a:lstStyle/>
          <a:p>
            <a:r>
              <a:rPr lang="en-US" dirty="0">
                <a:latin typeface="Times New Roman"/>
                <a:cs typeface="Times New Roman"/>
              </a:rPr>
              <a:t>SIMULATED</a:t>
            </a:r>
          </a:p>
        </p:txBody>
      </p:sp>
      <p:sp>
        <p:nvSpPr>
          <p:cNvPr id="3" name="Content Placeholder 2">
            <a:extLst>
              <a:ext uri="{FF2B5EF4-FFF2-40B4-BE49-F238E27FC236}">
                <a16:creationId xmlns:a16="http://schemas.microsoft.com/office/drawing/2014/main" xmlns="" id="{90E9D99D-2D66-6005-2C6E-A44223D2C588}"/>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ü"/>
            </a:pPr>
            <a:r>
              <a:rPr lang="en-US" dirty="0">
                <a:solidFill>
                  <a:srgbClr val="000000"/>
                </a:solidFill>
                <a:latin typeface="Times New Roman"/>
                <a:cs typeface="Times New Roman"/>
              </a:rPr>
              <a:t>A protype of the ambulance will be designed and developed. </a:t>
            </a:r>
            <a:endParaRPr lang="en-US"/>
          </a:p>
          <a:p>
            <a:pPr>
              <a:buFont typeface="Wingdings" panose="020F0502020204030204" pitchFamily="34" charset="0"/>
              <a:buChar char="ü"/>
            </a:pPr>
            <a:endParaRPr lang="en-US" dirty="0">
              <a:solidFill>
                <a:srgbClr val="000000"/>
              </a:solidFill>
              <a:latin typeface="Times New Roman"/>
              <a:cs typeface="Times New Roman"/>
            </a:endParaRPr>
          </a:p>
          <a:p>
            <a:pPr>
              <a:buFont typeface="Wingdings" panose="020F0502020204030204" pitchFamily="34" charset="0"/>
              <a:buChar char="ü"/>
            </a:pPr>
            <a:endParaRPr lang="en-US" dirty="0">
              <a:solidFill>
                <a:srgbClr val="000000"/>
              </a:solidFill>
              <a:latin typeface="Times New Roman"/>
              <a:cs typeface="Times New Roman"/>
            </a:endParaRPr>
          </a:p>
          <a:p>
            <a:pPr>
              <a:buFont typeface="Wingdings" panose="020F0502020204030204" pitchFamily="34" charset="0"/>
              <a:buChar char="ü"/>
            </a:pPr>
            <a:endParaRPr lang="en-US" dirty="0">
              <a:solidFill>
                <a:srgbClr val="000000"/>
              </a:solidFill>
              <a:latin typeface="Times New Roman"/>
              <a:cs typeface="Times New Roman"/>
            </a:endParaRPr>
          </a:p>
          <a:p>
            <a:pPr marL="0" indent="0">
              <a:buNone/>
            </a:pPr>
            <a:endParaRPr lang="en-US" dirty="0">
              <a:solidFill>
                <a:srgbClr val="000000"/>
              </a:solidFill>
              <a:latin typeface="Times New Roman"/>
              <a:cs typeface="Times New Roman"/>
            </a:endParaRPr>
          </a:p>
          <a:p>
            <a:endParaRPr lang="en-US">
              <a:solidFill>
                <a:srgbClr val="404040"/>
              </a:solidFill>
              <a:latin typeface="Univers" panose="020F0502020204030204"/>
              <a:cs typeface="Times New Roman"/>
            </a:endParaRPr>
          </a:p>
          <a:p>
            <a:pPr>
              <a:buFont typeface="Wingdings" panose="020F0502020204030204" pitchFamily="34" charset="0"/>
              <a:buChar char="ü"/>
            </a:pPr>
            <a:r>
              <a:rPr lang="en-US" err="1">
                <a:solidFill>
                  <a:srgbClr val="000000"/>
                </a:solidFill>
                <a:latin typeface="Times New Roman"/>
                <a:cs typeface="Times New Roman"/>
              </a:rPr>
              <a:t>Tinkercad</a:t>
            </a:r>
            <a:r>
              <a:rPr lang="en-US" dirty="0">
                <a:solidFill>
                  <a:srgbClr val="000000"/>
                </a:solidFill>
                <a:latin typeface="Times New Roman"/>
                <a:cs typeface="Times New Roman"/>
              </a:rPr>
              <a:t> .–this is used for simulate and create a code for Arduino  sensors. </a:t>
            </a:r>
            <a:endParaRPr lang="en-US"/>
          </a:p>
          <a:p>
            <a:endParaRPr lang="en-US" dirty="0"/>
          </a:p>
        </p:txBody>
      </p:sp>
      <p:pic>
        <p:nvPicPr>
          <p:cNvPr id="4" name="Picture 4">
            <a:extLst>
              <a:ext uri="{FF2B5EF4-FFF2-40B4-BE49-F238E27FC236}">
                <a16:creationId xmlns:a16="http://schemas.microsoft.com/office/drawing/2014/main" xmlns="" id="{9A07F645-1162-3E19-06F4-8A17C1BE11A0}"/>
              </a:ext>
            </a:extLst>
          </p:cNvPr>
          <p:cNvPicPr>
            <a:picLocks noChangeAspect="1"/>
          </p:cNvPicPr>
          <p:nvPr/>
        </p:nvPicPr>
        <p:blipFill>
          <a:blip r:embed="rId2" cstate="print"/>
          <a:stretch>
            <a:fillRect/>
          </a:stretch>
        </p:blipFill>
        <p:spPr>
          <a:xfrm>
            <a:off x="2955985" y="2664125"/>
            <a:ext cx="3994030" cy="2205487"/>
          </a:xfrm>
          <a:prstGeom prst="rect">
            <a:avLst/>
          </a:prstGeom>
        </p:spPr>
      </p:pic>
    </p:spTree>
    <p:extLst>
      <p:ext uri="{BB962C8B-B14F-4D97-AF65-F5344CB8AC3E}">
        <p14:creationId xmlns:p14="http://schemas.microsoft.com/office/powerpoint/2010/main" xmlns="" val="631974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39E3965E-AC41-4711-9D10-E25ABB132D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xmlns="" id="{1F5DC8C3-BA5F-4EED-BB9A-A14272BD82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xmlns="" id="{548B4202-DCD5-4F8C-B481-743A989A9D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3909D4-024A-8C08-6883-92B241E29CBB}"/>
              </a:ext>
            </a:extLst>
          </p:cNvPr>
          <p:cNvSpPr>
            <a:spLocks noGrp="1"/>
          </p:cNvSpPr>
          <p:nvPr>
            <p:ph type="title"/>
          </p:nvPr>
        </p:nvSpPr>
        <p:spPr>
          <a:xfrm>
            <a:off x="691508" y="4679626"/>
            <a:ext cx="10909073" cy="957902"/>
          </a:xfrm>
        </p:spPr>
        <p:txBody>
          <a:bodyPr vert="horz" lIns="91440" tIns="45720" rIns="91440" bIns="45720" rtlCol="0" anchor="b">
            <a:normAutofit fontScale="90000"/>
          </a:bodyPr>
          <a:lstStyle/>
          <a:p>
            <a:r>
              <a:rPr lang="en-US" sz="6000" dirty="0">
                <a:solidFill>
                  <a:schemeClr val="tx1">
                    <a:lumMod val="85000"/>
                    <a:lumOff val="15000"/>
                  </a:schemeClr>
                </a:solidFill>
              </a:rPr>
              <a:t>Run way Position</a:t>
            </a:r>
            <a:r>
              <a:rPr lang="en-US" sz="2000" dirty="0">
                <a:solidFill>
                  <a:schemeClr val="tx1">
                    <a:lumMod val="85000"/>
                    <a:lumOff val="15000"/>
                  </a:schemeClr>
                </a:solidFill>
              </a:rPr>
              <a:t>(</a:t>
            </a:r>
            <a:r>
              <a:rPr lang="en-US" sz="2000" dirty="0">
                <a:latin typeface="Times New Roman"/>
                <a:ea typeface="+mj-lt"/>
                <a:cs typeface="+mj-lt"/>
              </a:rPr>
              <a:t>https://www.tinkercad.com/things/dCZfXgpVRoB-shiny-juttuli/edit</a:t>
            </a:r>
            <a:r>
              <a:rPr lang="en-US" sz="2000" dirty="0">
                <a:solidFill>
                  <a:schemeClr val="tx1">
                    <a:lumMod val="85000"/>
                    <a:lumOff val="15000"/>
                  </a:schemeClr>
                </a:solidFill>
              </a:rPr>
              <a:t>)</a:t>
            </a:r>
          </a:p>
        </p:txBody>
      </p:sp>
      <p:pic>
        <p:nvPicPr>
          <p:cNvPr id="7" name="Picture 8">
            <a:extLst>
              <a:ext uri="{FF2B5EF4-FFF2-40B4-BE49-F238E27FC236}">
                <a16:creationId xmlns:a16="http://schemas.microsoft.com/office/drawing/2014/main" xmlns="" id="{2A6942E3-EE38-0DA3-3CC5-22BCABAD2A2E}"/>
              </a:ext>
            </a:extLst>
          </p:cNvPr>
          <p:cNvPicPr>
            <a:picLocks noChangeAspect="1"/>
          </p:cNvPicPr>
          <p:nvPr/>
        </p:nvPicPr>
        <p:blipFill>
          <a:blip r:embed="rId2" cstate="print"/>
          <a:stretch>
            <a:fillRect/>
          </a:stretch>
        </p:blipFill>
        <p:spPr>
          <a:xfrm>
            <a:off x="635458" y="1264293"/>
            <a:ext cx="3312784" cy="2354309"/>
          </a:xfrm>
          <a:prstGeom prst="rect">
            <a:avLst/>
          </a:prstGeom>
        </p:spPr>
      </p:pic>
      <p:cxnSp>
        <p:nvCxnSpPr>
          <p:cNvPr id="29" name="Straight Connector 28">
            <a:extLst>
              <a:ext uri="{FF2B5EF4-FFF2-40B4-BE49-F238E27FC236}">
                <a16:creationId xmlns:a16="http://schemas.microsoft.com/office/drawing/2014/main" xmlns="" id="{4FA8A11A-E0A0-4672-A17E-32CC5B422C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90558"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9">
            <a:extLst>
              <a:ext uri="{FF2B5EF4-FFF2-40B4-BE49-F238E27FC236}">
                <a16:creationId xmlns:a16="http://schemas.microsoft.com/office/drawing/2014/main" xmlns="" id="{A42A0393-BF67-E220-B801-2DC47F31EDBC}"/>
              </a:ext>
            </a:extLst>
          </p:cNvPr>
          <p:cNvPicPr>
            <a:picLocks noChangeAspect="1"/>
          </p:cNvPicPr>
          <p:nvPr/>
        </p:nvPicPr>
        <p:blipFill>
          <a:blip r:embed="rId3" cstate="print"/>
          <a:stretch>
            <a:fillRect/>
          </a:stretch>
        </p:blipFill>
        <p:spPr>
          <a:xfrm>
            <a:off x="4432874" y="1389639"/>
            <a:ext cx="3312785" cy="2103618"/>
          </a:xfrm>
          <a:prstGeom prst="rect">
            <a:avLst/>
          </a:prstGeom>
        </p:spPr>
      </p:pic>
      <p:cxnSp>
        <p:nvCxnSpPr>
          <p:cNvPr id="31" name="Straight Connector 30">
            <a:extLst>
              <a:ext uri="{FF2B5EF4-FFF2-40B4-BE49-F238E27FC236}">
                <a16:creationId xmlns:a16="http://schemas.microsoft.com/office/drawing/2014/main" xmlns="" id="{292D7FC5-B427-4FF7-8FC7-9DA3C276DA4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987975"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10">
            <a:extLst>
              <a:ext uri="{FF2B5EF4-FFF2-40B4-BE49-F238E27FC236}">
                <a16:creationId xmlns:a16="http://schemas.microsoft.com/office/drawing/2014/main" xmlns="" id="{EB6B742C-4061-D50A-653B-C74C08317388}"/>
              </a:ext>
            </a:extLst>
          </p:cNvPr>
          <p:cNvPicPr>
            <a:picLocks noChangeAspect="1"/>
          </p:cNvPicPr>
          <p:nvPr/>
        </p:nvPicPr>
        <p:blipFill>
          <a:blip r:embed="rId4" cstate="print"/>
          <a:stretch>
            <a:fillRect/>
          </a:stretch>
        </p:blipFill>
        <p:spPr>
          <a:xfrm>
            <a:off x="8230289" y="1360652"/>
            <a:ext cx="3312784" cy="2161591"/>
          </a:xfrm>
          <a:prstGeom prst="rect">
            <a:avLst/>
          </a:prstGeom>
        </p:spPr>
      </p:pic>
      <p:cxnSp>
        <p:nvCxnSpPr>
          <p:cNvPr id="33" name="Straight Connector 32">
            <a:extLst>
              <a:ext uri="{FF2B5EF4-FFF2-40B4-BE49-F238E27FC236}">
                <a16:creationId xmlns:a16="http://schemas.microsoft.com/office/drawing/2014/main" xmlns="" id="{F7F57F6B-E621-4E40-A34D-2FE12902AA2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8EE702CF-91CE-4661-ACBF-3C8160D1B4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4293299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xmlns="" id="{39E3965E-AC41-4711-9D10-E25ABB132D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0" name="Straight Connector 79">
            <a:extLst>
              <a:ext uri="{FF2B5EF4-FFF2-40B4-BE49-F238E27FC236}">
                <a16:creationId xmlns:a16="http://schemas.microsoft.com/office/drawing/2014/main" xmlns="" id="{1F5DC8C3-BA5F-4EED-BB9A-A14272BD82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xmlns="" id="{548B4202-DCD5-4F8C-B481-743A989A9D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0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xmlns="" id="{8EE702CF-91CE-4661-ACBF-3C8160D1B4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4212709"/>
            <a:ext cx="12192000" cy="264529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7560D639-341E-69DE-1D9D-A3B764EC24AC}"/>
              </a:ext>
            </a:extLst>
          </p:cNvPr>
          <p:cNvSpPr>
            <a:spLocks noGrp="1"/>
          </p:cNvSpPr>
          <p:nvPr>
            <p:ph type="title"/>
          </p:nvPr>
        </p:nvSpPr>
        <p:spPr>
          <a:xfrm>
            <a:off x="633999" y="4550230"/>
            <a:ext cx="10909073" cy="957902"/>
          </a:xfrm>
        </p:spPr>
        <p:txBody>
          <a:bodyPr vert="horz" lIns="91440" tIns="45720" rIns="91440" bIns="45720" rtlCol="0" anchor="b">
            <a:normAutofit fontScale="90000"/>
          </a:bodyPr>
          <a:lstStyle/>
          <a:p>
            <a:r>
              <a:rPr lang="en-US" sz="6000" dirty="0">
                <a:solidFill>
                  <a:schemeClr val="bg1"/>
                </a:solidFill>
              </a:rPr>
              <a:t>Flying Position</a:t>
            </a:r>
            <a:r>
              <a:rPr lang="en-US" sz="2000" dirty="0">
                <a:solidFill>
                  <a:schemeClr val="bg1"/>
                </a:solidFill>
              </a:rPr>
              <a:t>(</a:t>
            </a:r>
            <a:r>
              <a:rPr lang="en-US" sz="2000" dirty="0">
                <a:solidFill>
                  <a:schemeClr val="bg1"/>
                </a:solidFill>
                <a:ea typeface="+mj-lt"/>
                <a:cs typeface="+mj-lt"/>
              </a:rPr>
              <a:t>https://www.tinkercad.com/things/5ixAR3H1opu-copy-of-ambulance/edit</a:t>
            </a:r>
            <a:r>
              <a:rPr lang="en-US" sz="2000" dirty="0">
                <a:solidFill>
                  <a:schemeClr val="bg1"/>
                </a:solidFill>
              </a:rPr>
              <a:t>)</a:t>
            </a:r>
          </a:p>
        </p:txBody>
      </p:sp>
      <p:pic>
        <p:nvPicPr>
          <p:cNvPr id="5" name="Picture 5">
            <a:extLst>
              <a:ext uri="{FF2B5EF4-FFF2-40B4-BE49-F238E27FC236}">
                <a16:creationId xmlns:a16="http://schemas.microsoft.com/office/drawing/2014/main" xmlns="" id="{84456283-6792-3FEB-4D1D-0F4F1D09CF6A}"/>
              </a:ext>
            </a:extLst>
          </p:cNvPr>
          <p:cNvPicPr>
            <a:picLocks noChangeAspect="1"/>
          </p:cNvPicPr>
          <p:nvPr/>
        </p:nvPicPr>
        <p:blipFill>
          <a:blip r:embed="rId2" cstate="print"/>
          <a:stretch>
            <a:fillRect/>
          </a:stretch>
        </p:blipFill>
        <p:spPr>
          <a:xfrm>
            <a:off x="635458" y="1756721"/>
            <a:ext cx="2334475" cy="939626"/>
          </a:xfrm>
          <a:prstGeom prst="rect">
            <a:avLst/>
          </a:prstGeom>
        </p:spPr>
      </p:pic>
      <p:cxnSp>
        <p:nvCxnSpPr>
          <p:cNvPr id="86" name="Straight Connector 85">
            <a:extLst>
              <a:ext uri="{FF2B5EF4-FFF2-40B4-BE49-F238E27FC236}">
                <a16:creationId xmlns:a16="http://schemas.microsoft.com/office/drawing/2014/main" xmlns="" id="{3A965B8E-3882-46AF-8D64-D7F136E5C06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275791"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a16="http://schemas.microsoft.com/office/drawing/2014/main" xmlns="" id="{3BCF21B7-0538-890B-F9BE-2713D8191B79}"/>
              </a:ext>
            </a:extLst>
          </p:cNvPr>
          <p:cNvPicPr>
            <a:picLocks noChangeAspect="1"/>
          </p:cNvPicPr>
          <p:nvPr/>
        </p:nvPicPr>
        <p:blipFill>
          <a:blip r:embed="rId3" cstate="print"/>
          <a:stretch>
            <a:fillRect/>
          </a:stretch>
        </p:blipFill>
        <p:spPr>
          <a:xfrm>
            <a:off x="3581649" y="901477"/>
            <a:ext cx="2199594" cy="2650113"/>
          </a:xfrm>
          <a:prstGeom prst="rect">
            <a:avLst/>
          </a:prstGeom>
        </p:spPr>
      </p:pic>
      <p:cxnSp>
        <p:nvCxnSpPr>
          <p:cNvPr id="88" name="Straight Connector 87">
            <a:extLst>
              <a:ext uri="{FF2B5EF4-FFF2-40B4-BE49-F238E27FC236}">
                <a16:creationId xmlns:a16="http://schemas.microsoft.com/office/drawing/2014/main" xmlns="" id="{1B23B5C8-7571-48D0-A990-CC2FE29F437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8710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xmlns="" id="{BB7C8197-BC9D-4AF9-7BCE-700BF94FE50D}"/>
              </a:ext>
            </a:extLst>
          </p:cNvPr>
          <p:cNvPicPr>
            <a:picLocks noChangeAspect="1"/>
          </p:cNvPicPr>
          <p:nvPr/>
        </p:nvPicPr>
        <p:blipFill>
          <a:blip r:embed="rId4" cstate="print"/>
          <a:stretch>
            <a:fillRect/>
          </a:stretch>
        </p:blipFill>
        <p:spPr>
          <a:xfrm>
            <a:off x="6392958" y="1603207"/>
            <a:ext cx="2230855" cy="1246654"/>
          </a:xfrm>
          <a:prstGeom prst="rect">
            <a:avLst/>
          </a:prstGeom>
        </p:spPr>
      </p:pic>
      <p:cxnSp>
        <p:nvCxnSpPr>
          <p:cNvPr id="90" name="Straight Connector 89">
            <a:extLst>
              <a:ext uri="{FF2B5EF4-FFF2-40B4-BE49-F238E27FC236}">
                <a16:creationId xmlns:a16="http://schemas.microsoft.com/office/drawing/2014/main" xmlns="" id="{E34CB009-3728-4041-86E2-BF1746DC412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92967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10">
            <a:extLst>
              <a:ext uri="{FF2B5EF4-FFF2-40B4-BE49-F238E27FC236}">
                <a16:creationId xmlns:a16="http://schemas.microsoft.com/office/drawing/2014/main" xmlns="" id="{3659DD72-E899-5F65-8BD5-3AC5E5DEFECF}"/>
              </a:ext>
            </a:extLst>
          </p:cNvPr>
          <p:cNvPicPr>
            <a:picLocks noChangeAspect="1"/>
          </p:cNvPicPr>
          <p:nvPr/>
        </p:nvPicPr>
        <p:blipFill>
          <a:blip r:embed="rId5" cstate="print"/>
          <a:stretch>
            <a:fillRect/>
          </a:stretch>
        </p:blipFill>
        <p:spPr>
          <a:xfrm>
            <a:off x="9235527" y="1753487"/>
            <a:ext cx="2307545" cy="946093"/>
          </a:xfrm>
          <a:prstGeom prst="rect">
            <a:avLst/>
          </a:prstGeom>
        </p:spPr>
      </p:pic>
      <p:cxnSp>
        <p:nvCxnSpPr>
          <p:cNvPr id="92" name="Straight Connector 91">
            <a:extLst>
              <a:ext uri="{FF2B5EF4-FFF2-40B4-BE49-F238E27FC236}">
                <a16:creationId xmlns:a16="http://schemas.microsoft.com/office/drawing/2014/main" xmlns="" id="{F7F57F6B-E621-4E40-A34D-2FE12902AA2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45296"/>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xmlns="" id="{C22DE4C3-F301-467F-AA92-57A8FB1523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1018458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xmlns="" id="{B0E58038-8ACE-4AD9-B404-25C603550D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Aerial view of parked aeroplane">
            <a:extLst>
              <a:ext uri="{FF2B5EF4-FFF2-40B4-BE49-F238E27FC236}">
                <a16:creationId xmlns:a16="http://schemas.microsoft.com/office/drawing/2014/main" xmlns="" id="{8F2F3B41-2414-28C0-721F-08882D8A797E}"/>
              </a:ext>
            </a:extLst>
          </p:cNvPr>
          <p:cNvPicPr>
            <a:picLocks noChangeAspect="1"/>
          </p:cNvPicPr>
          <p:nvPr/>
        </p:nvPicPr>
        <p:blipFill rotWithShape="1">
          <a:blip r:embed="rId2" cstate="print">
            <a:alphaModFix amt="35000"/>
          </a:blip>
          <a:srcRect t="13512" r="-2" b="2153"/>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34191794-6253-900E-E784-096707F0EBA7}"/>
              </a:ext>
            </a:extLst>
          </p:cNvPr>
          <p:cNvSpPr>
            <a:spLocks noGrp="1"/>
          </p:cNvSpPr>
          <p:nvPr>
            <p:ph type="title"/>
          </p:nvPr>
        </p:nvSpPr>
        <p:spPr>
          <a:xfrm>
            <a:off x="1097280" y="286603"/>
            <a:ext cx="10058400" cy="1450757"/>
          </a:xfrm>
        </p:spPr>
        <p:txBody>
          <a:bodyPr>
            <a:normAutofit/>
          </a:bodyPr>
          <a:lstStyle/>
          <a:p>
            <a:r>
              <a:rPr lang="en-US" dirty="0"/>
              <a:t>WORKING PRINICIPLE</a:t>
            </a:r>
          </a:p>
        </p:txBody>
      </p:sp>
      <p:cxnSp>
        <p:nvCxnSpPr>
          <p:cNvPr id="22" name="Straight Connector 10">
            <a:extLst>
              <a:ext uri="{FF2B5EF4-FFF2-40B4-BE49-F238E27FC236}">
                <a16:creationId xmlns:a16="http://schemas.microsoft.com/office/drawing/2014/main" xmlns="" id="{38A34772-9011-42B5-AA63-FD6DEC92EE7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E9F6B9B2-6AD3-AB66-AB2B-0872DDFDA864}"/>
              </a:ext>
            </a:extLst>
          </p:cNvPr>
          <p:cNvSpPr>
            <a:spLocks noGrp="1"/>
          </p:cNvSpPr>
          <p:nvPr>
            <p:ph idx="1"/>
          </p:nvPr>
        </p:nvSpPr>
        <p:spPr>
          <a:xfrm>
            <a:off x="1097280" y="2108201"/>
            <a:ext cx="10058400" cy="3760891"/>
          </a:xfrm>
        </p:spPr>
        <p:txBody>
          <a:bodyPr vert="horz" lIns="0" tIns="45720" rIns="0" bIns="45720" rtlCol="0">
            <a:normAutofit/>
          </a:bodyPr>
          <a:lstStyle/>
          <a:p>
            <a:pPr>
              <a:lnSpc>
                <a:spcPct val="110000"/>
              </a:lnSpc>
              <a:buFont typeface="Wingdings" panose="020F0502020204030204" pitchFamily="34" charset="0"/>
              <a:buChar char="ü"/>
            </a:pPr>
            <a:r>
              <a:rPr lang="en-US" dirty="0">
                <a:ea typeface="+mn-lt"/>
                <a:cs typeface="+mn-lt"/>
              </a:rPr>
              <a:t> </a:t>
            </a:r>
            <a:r>
              <a:rPr lang="en-US" dirty="0">
                <a:latin typeface="Times New Roman"/>
                <a:ea typeface="+mn-lt"/>
                <a:cs typeface="+mn-lt"/>
              </a:rPr>
              <a:t>The average weight of an ambulance vehicle is up to four </a:t>
            </a:r>
            <a:r>
              <a:rPr lang="en-US" dirty="0" err="1">
                <a:latin typeface="Times New Roman"/>
                <a:ea typeface="+mn-lt"/>
                <a:cs typeface="+mn-lt"/>
              </a:rPr>
              <a:t>tonnes</a:t>
            </a:r>
            <a:r>
              <a:rPr lang="en-US" dirty="0">
                <a:latin typeface="Times New Roman"/>
                <a:ea typeface="+mn-lt"/>
                <a:cs typeface="+mn-lt"/>
              </a:rPr>
              <a:t>. This can be reduced to three or </a:t>
            </a:r>
            <a:r>
              <a:rPr lang="en-US">
                <a:latin typeface="Times New Roman"/>
                <a:ea typeface="+mn-lt"/>
                <a:cs typeface="+mn-lt"/>
              </a:rPr>
              <a:t>two </a:t>
            </a:r>
            <a:r>
              <a:rPr lang="en-US" smtClean="0">
                <a:latin typeface="Times New Roman"/>
                <a:ea typeface="+mn-lt"/>
                <a:cs typeface="+mn-lt"/>
              </a:rPr>
              <a:t>tones</a:t>
            </a:r>
            <a:r>
              <a:rPr lang="en-US" smtClean="0">
                <a:latin typeface="Times New Roman"/>
                <a:ea typeface="+mn-lt"/>
                <a:cs typeface="+mn-lt"/>
              </a:rPr>
              <a:t> </a:t>
            </a:r>
            <a:r>
              <a:rPr lang="en-US" dirty="0">
                <a:latin typeface="Times New Roman"/>
                <a:ea typeface="+mn-lt"/>
                <a:cs typeface="+mn-lt"/>
              </a:rPr>
              <a:t>when removing unnecessary parts.</a:t>
            </a:r>
          </a:p>
          <a:p>
            <a:pPr>
              <a:lnSpc>
                <a:spcPct val="110000"/>
              </a:lnSpc>
              <a:buFont typeface="Wingdings" panose="020F0502020204030204" pitchFamily="34" charset="0"/>
              <a:buChar char="ü"/>
            </a:pPr>
            <a:r>
              <a:rPr lang="en-US" dirty="0">
                <a:ea typeface="+mn-lt"/>
                <a:cs typeface="+mn-lt"/>
              </a:rPr>
              <a:t>The drone motor installed in this vehicle has a capacity of 18000 rpm. This makes it easy to lift the vehicle.</a:t>
            </a:r>
            <a:endParaRPr lang="en-US" dirty="0">
              <a:latin typeface="Times New Roman"/>
              <a:cs typeface="Times New Roman"/>
            </a:endParaRPr>
          </a:p>
          <a:p>
            <a:pPr>
              <a:lnSpc>
                <a:spcPct val="110000"/>
              </a:lnSpc>
              <a:buFont typeface="Wingdings" panose="020F0502020204030204" pitchFamily="34" charset="0"/>
              <a:buChar char="ü"/>
            </a:pPr>
            <a:r>
              <a:rPr lang="en-US" dirty="0">
                <a:ea typeface="+mn-lt"/>
                <a:cs typeface="+mn-lt"/>
              </a:rPr>
              <a:t>The vehicle can hover up to 30 or 40 feet with the help of a drone and helium gas.</a:t>
            </a:r>
            <a:endParaRPr lang="en-US" dirty="0">
              <a:latin typeface="Univers"/>
              <a:cs typeface="Times New Roman"/>
            </a:endParaRPr>
          </a:p>
          <a:p>
            <a:pPr>
              <a:lnSpc>
                <a:spcPct val="110000"/>
              </a:lnSpc>
              <a:buFont typeface="Wingdings" panose="020F0502020204030204" pitchFamily="34" charset="0"/>
              <a:buChar char="ü"/>
            </a:pPr>
            <a:r>
              <a:rPr lang="en-US" dirty="0">
                <a:ea typeface="+mn-lt"/>
                <a:cs typeface="+mn-lt"/>
              </a:rPr>
              <a:t>The GSM model installed in this vehicle detects the traffic signal at a short distance and adapts accordingly.</a:t>
            </a:r>
            <a:endParaRPr lang="en-US" dirty="0">
              <a:latin typeface="Univers"/>
              <a:cs typeface="Times New Roman"/>
            </a:endParaRPr>
          </a:p>
          <a:p>
            <a:pPr>
              <a:lnSpc>
                <a:spcPct val="110000"/>
              </a:lnSpc>
              <a:buFont typeface="Wingdings" panose="020F0502020204030204" pitchFamily="34" charset="0"/>
              <a:buChar char="ü"/>
            </a:pPr>
            <a:r>
              <a:rPr lang="en-US" dirty="0">
                <a:ea typeface="+mn-lt"/>
                <a:cs typeface="+mn-lt"/>
              </a:rPr>
              <a:t>The vehicle is as fast as other ambulances on the road, can reach speeds of 30 or 40 km/h on an incline, and the same speed on water.</a:t>
            </a:r>
            <a:endParaRPr lang="en-US" dirty="0">
              <a:latin typeface="Univers"/>
              <a:cs typeface="Times New Roman"/>
            </a:endParaRPr>
          </a:p>
          <a:p>
            <a:pPr>
              <a:lnSpc>
                <a:spcPct val="110000"/>
              </a:lnSpc>
              <a:buFont typeface="Wingdings" panose="020F0502020204030204" pitchFamily="34" charset="0"/>
              <a:buChar char="ü"/>
            </a:pPr>
            <a:endParaRPr lang="en-US" dirty="0">
              <a:latin typeface="Times New Roman"/>
              <a:cs typeface="Times New Roman"/>
            </a:endParaRPr>
          </a:p>
        </p:txBody>
      </p:sp>
      <p:sp>
        <p:nvSpPr>
          <p:cNvPr id="23" name="Rectangle 12">
            <a:extLst>
              <a:ext uri="{FF2B5EF4-FFF2-40B4-BE49-F238E27FC236}">
                <a16:creationId xmlns:a16="http://schemas.microsoft.com/office/drawing/2014/main" xmlns="" id="{82BCDE19-2810-4337-9C49-8589C42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29083364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4E4FB28-D425-4B2B-83EC-7F2C0FBDF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xmlns="" id="{C514EE1D-6244-4C1D-8698-CF447C262F1F}"/>
              </a:ext>
            </a:extLst>
          </p:cNvPr>
          <p:cNvPicPr>
            <a:picLocks noChangeAspect="1"/>
          </p:cNvPicPr>
          <p:nvPr/>
        </p:nvPicPr>
        <p:blipFill rotWithShape="1">
          <a:blip r:embed="rId2" cstate="print"/>
          <a:srcRect l="25162" r="25480"/>
          <a:stretch/>
        </p:blipFill>
        <p:spPr>
          <a:xfrm>
            <a:off x="20" y="3579"/>
            <a:ext cx="6014565" cy="6854421"/>
          </a:xfrm>
          <a:prstGeom prst="rect">
            <a:avLst/>
          </a:prstGeom>
        </p:spPr>
      </p:pic>
      <p:sp>
        <p:nvSpPr>
          <p:cNvPr id="35" name="Rectangle 34">
            <a:extLst>
              <a:ext uri="{FF2B5EF4-FFF2-40B4-BE49-F238E27FC236}">
                <a16:creationId xmlns:a16="http://schemas.microsoft.com/office/drawing/2014/main" xmlns="" id="{96EEF187-8434-4B76-BE40-006EEBB263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1CDF8DE-612F-C36B-4D29-ADA9F9AF024A}"/>
              </a:ext>
            </a:extLst>
          </p:cNvPr>
          <p:cNvSpPr>
            <a:spLocks noGrp="1"/>
          </p:cNvSpPr>
          <p:nvPr>
            <p:ph type="title"/>
          </p:nvPr>
        </p:nvSpPr>
        <p:spPr>
          <a:xfrm>
            <a:off x="1021543" y="2084631"/>
            <a:ext cx="3971498" cy="2616852"/>
          </a:xfrm>
        </p:spPr>
        <p:txBody>
          <a:bodyPr anchor="ctr">
            <a:normAutofit/>
          </a:bodyPr>
          <a:lstStyle/>
          <a:p>
            <a:pPr algn="ctr"/>
            <a:r>
              <a:rPr lang="en-US" sz="6000">
                <a:solidFill>
                  <a:schemeClr val="tx1"/>
                </a:solidFill>
                <a:latin typeface="Times New Roman"/>
                <a:cs typeface="Times New Roman"/>
              </a:rPr>
              <a:t>CONTENT</a:t>
            </a:r>
          </a:p>
        </p:txBody>
      </p:sp>
      <p:pic>
        <p:nvPicPr>
          <p:cNvPr id="3" name="Picture 3">
            <a:extLst>
              <a:ext uri="{FF2B5EF4-FFF2-40B4-BE49-F238E27FC236}">
                <a16:creationId xmlns:a16="http://schemas.microsoft.com/office/drawing/2014/main" xmlns="" id="{CE8C0EF2-AB1D-888B-94B8-E9BB8FC2D65E}"/>
              </a:ext>
            </a:extLst>
          </p:cNvPr>
          <p:cNvPicPr>
            <a:picLocks noChangeAspect="1"/>
          </p:cNvPicPr>
          <p:nvPr/>
        </p:nvPicPr>
        <p:blipFill rotWithShape="1">
          <a:blip r:embed="rId3" cstate="print"/>
          <a:srcRect r="-3" b="6092"/>
          <a:stretch/>
        </p:blipFill>
        <p:spPr>
          <a:xfrm>
            <a:off x="6883401" y="803191"/>
            <a:ext cx="4516920" cy="2385915"/>
          </a:xfrm>
          <a:prstGeom prst="rect">
            <a:avLst/>
          </a:prstGeom>
        </p:spPr>
      </p:pic>
      <p:sp>
        <p:nvSpPr>
          <p:cNvPr id="6" name="Content Placeholder 5">
            <a:extLst>
              <a:ext uri="{FF2B5EF4-FFF2-40B4-BE49-F238E27FC236}">
                <a16:creationId xmlns:a16="http://schemas.microsoft.com/office/drawing/2014/main" xmlns="" id="{BF078E16-B27B-77EE-1247-6A1EDEF1F2F9}"/>
              </a:ext>
            </a:extLst>
          </p:cNvPr>
          <p:cNvSpPr>
            <a:spLocks noGrp="1"/>
          </p:cNvSpPr>
          <p:nvPr>
            <p:ph idx="1"/>
          </p:nvPr>
        </p:nvSpPr>
        <p:spPr>
          <a:xfrm>
            <a:off x="6883401" y="3676052"/>
            <a:ext cx="4516920" cy="2375756"/>
          </a:xfrm>
        </p:spPr>
        <p:txBody>
          <a:bodyPr vert="horz" lIns="0" tIns="45720" rIns="0" bIns="45720" rtlCol="0" anchor="t">
            <a:noAutofit/>
          </a:bodyPr>
          <a:lstStyle/>
          <a:p>
            <a:pPr algn="just">
              <a:buFont typeface="Wingdings" panose="020F0502020204030204" pitchFamily="34" charset="0"/>
              <a:buChar char="Ø"/>
            </a:pPr>
            <a:r>
              <a:rPr lang="en-US" sz="2400">
                <a:latin typeface="Times New Roman"/>
                <a:ea typeface="+mn-lt"/>
                <a:cs typeface="+mn-lt"/>
              </a:rPr>
              <a:t>This ambulance can fly within the rules of the road and if the ambulance is unable to fly.</a:t>
            </a:r>
            <a:endParaRPr lang="en-US" sz="2400">
              <a:latin typeface="Times New Roman"/>
              <a:cs typeface="Times New Roman"/>
            </a:endParaRPr>
          </a:p>
          <a:p>
            <a:pPr>
              <a:buFont typeface="Wingdings" panose="020F0502020204030204" pitchFamily="34" charset="0"/>
              <a:buChar char="Ø"/>
            </a:pPr>
            <a:r>
              <a:rPr lang="en-US" sz="2400">
                <a:latin typeface="Times New Roman"/>
                <a:ea typeface="+mn-lt"/>
                <a:cs typeface="+mn-lt"/>
              </a:rPr>
              <a:t>The ambulance can also navigate in the nearby water.</a:t>
            </a:r>
            <a:endParaRPr lang="en-US" sz="2400">
              <a:latin typeface="Times New Roman"/>
              <a:cs typeface="Times New Roman"/>
            </a:endParaRPr>
          </a:p>
          <a:p>
            <a:pPr>
              <a:buFont typeface="Wingdings" panose="020F0502020204030204" pitchFamily="34" charset="0"/>
              <a:buChar char="Ø"/>
            </a:pPr>
            <a:endParaRPr lang="en-US" sz="2400">
              <a:latin typeface="Times New Roman"/>
              <a:cs typeface="Times New Roman"/>
            </a:endParaRPr>
          </a:p>
        </p:txBody>
      </p:sp>
    </p:spTree>
    <p:extLst>
      <p:ext uri="{BB962C8B-B14F-4D97-AF65-F5344CB8AC3E}">
        <p14:creationId xmlns:p14="http://schemas.microsoft.com/office/powerpoint/2010/main" xmlns="" val="1388243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F4FAA6B4-BAFB-4474-9B14-DC83A90965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D9E575B-E75C-7EC7-D532-32F94A5523DC}"/>
              </a:ext>
            </a:extLst>
          </p:cNvPr>
          <p:cNvSpPr>
            <a:spLocks noGrp="1"/>
          </p:cNvSpPr>
          <p:nvPr>
            <p:ph type="title"/>
          </p:nvPr>
        </p:nvSpPr>
        <p:spPr>
          <a:xfrm>
            <a:off x="1097280" y="286603"/>
            <a:ext cx="10058400" cy="1450757"/>
          </a:xfrm>
        </p:spPr>
        <p:txBody>
          <a:bodyPr>
            <a:normAutofit/>
          </a:bodyPr>
          <a:lstStyle/>
          <a:p>
            <a:r>
              <a:rPr lang="en-US" dirty="0">
                <a:latin typeface="Times New Roman"/>
                <a:cs typeface="Times New Roman"/>
              </a:rPr>
              <a:t>ADVANTAGE</a:t>
            </a:r>
          </a:p>
        </p:txBody>
      </p:sp>
      <p:cxnSp>
        <p:nvCxnSpPr>
          <p:cNvPr id="13" name="!!Straight Connector">
            <a:extLst>
              <a:ext uri="{FF2B5EF4-FFF2-40B4-BE49-F238E27FC236}">
                <a16:creationId xmlns:a16="http://schemas.microsoft.com/office/drawing/2014/main" xmlns="" id="{4364CDC3-ADB0-4691-9286-5925F160C2D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E341C63C-09AD-EED9-D2A1-E75DDAB09E20}"/>
              </a:ext>
            </a:extLst>
          </p:cNvPr>
          <p:cNvSpPr>
            <a:spLocks noGrp="1"/>
          </p:cNvSpPr>
          <p:nvPr>
            <p:ph idx="1"/>
          </p:nvPr>
        </p:nvSpPr>
        <p:spPr>
          <a:xfrm>
            <a:off x="1097280" y="3013974"/>
            <a:ext cx="5992310" cy="1618665"/>
          </a:xfrm>
        </p:spPr>
        <p:txBody>
          <a:bodyPr vert="horz" lIns="0" tIns="45720" rIns="0" bIns="45720" rtlCol="0" anchor="t">
            <a:normAutofit/>
          </a:bodyPr>
          <a:lstStyle/>
          <a:p>
            <a:pPr>
              <a:buFont typeface="Wingdings" panose="020F0502020204030204" pitchFamily="34" charset="0"/>
              <a:buChar char="ü"/>
            </a:pPr>
            <a:r>
              <a:rPr lang="en-US" dirty="0">
                <a:ea typeface="+mn-lt"/>
                <a:cs typeface="+mn-lt"/>
              </a:rPr>
              <a:t>This vehicle is unlike any other vehicle capable of </a:t>
            </a:r>
            <a:r>
              <a:rPr lang="en-US">
                <a:ea typeface="+mn-lt"/>
                <a:cs typeface="+mn-lt"/>
              </a:rPr>
              <a:t>moving on water and air.</a:t>
            </a:r>
          </a:p>
          <a:p>
            <a:pPr>
              <a:buFont typeface="Wingdings" panose="020F0502020204030204" pitchFamily="34" charset="0"/>
              <a:buChar char="ü"/>
            </a:pPr>
            <a:r>
              <a:rPr lang="en-US" dirty="0">
                <a:ea typeface="+mn-lt"/>
                <a:cs typeface="+mn-lt"/>
              </a:rPr>
              <a:t> This can save many lives quickly.</a:t>
            </a:r>
            <a:endParaRPr lang="en-US" dirty="0"/>
          </a:p>
        </p:txBody>
      </p:sp>
      <p:pic>
        <p:nvPicPr>
          <p:cNvPr id="4" name="Picture 4">
            <a:extLst>
              <a:ext uri="{FF2B5EF4-FFF2-40B4-BE49-F238E27FC236}">
                <a16:creationId xmlns:a16="http://schemas.microsoft.com/office/drawing/2014/main" xmlns="" id="{F454F1AC-4E6A-C9AC-82FE-E3149DD1D961}"/>
              </a:ext>
            </a:extLst>
          </p:cNvPr>
          <p:cNvPicPr>
            <a:picLocks noChangeAspect="1"/>
          </p:cNvPicPr>
          <p:nvPr/>
        </p:nvPicPr>
        <p:blipFill rotWithShape="1">
          <a:blip r:embed="rId2" cstate="print"/>
          <a:srcRect r="-3" b="561"/>
          <a:stretch/>
        </p:blipFill>
        <p:spPr>
          <a:xfrm>
            <a:off x="7534656" y="2108200"/>
            <a:ext cx="3621024" cy="3600613"/>
          </a:xfrm>
          <a:prstGeom prst="rect">
            <a:avLst/>
          </a:prstGeom>
        </p:spPr>
      </p:pic>
      <p:sp>
        <p:nvSpPr>
          <p:cNvPr id="15" name="Rectangle 14">
            <a:extLst>
              <a:ext uri="{FF2B5EF4-FFF2-40B4-BE49-F238E27FC236}">
                <a16:creationId xmlns:a16="http://schemas.microsoft.com/office/drawing/2014/main" xmlns="" id="{DB148495-5F82-48E2-A76C-C8E1C89499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1019463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F64BBAA4-C62B-4146-B49F-FE4CC4655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EA183FF-5F9B-A2EF-80E5-8B606FC7FDD3}"/>
              </a:ext>
            </a:extLst>
          </p:cNvPr>
          <p:cNvSpPr>
            <a:spLocks noGrp="1"/>
          </p:cNvSpPr>
          <p:nvPr>
            <p:ph type="title"/>
          </p:nvPr>
        </p:nvSpPr>
        <p:spPr>
          <a:xfrm>
            <a:off x="878911" y="643468"/>
            <a:ext cx="3177847" cy="1674180"/>
          </a:xfrm>
        </p:spPr>
        <p:txBody>
          <a:bodyPr>
            <a:normAutofit/>
          </a:bodyPr>
          <a:lstStyle/>
          <a:p>
            <a:r>
              <a:rPr lang="en-US" sz="3100">
                <a:latin typeface="Times New Roman"/>
                <a:cs typeface="Times New Roman"/>
              </a:rPr>
              <a:t>DISADVANTAGE</a:t>
            </a:r>
          </a:p>
        </p:txBody>
      </p:sp>
      <p:cxnSp>
        <p:nvCxnSpPr>
          <p:cNvPr id="13" name="Straight Connector 12">
            <a:extLst>
              <a:ext uri="{FF2B5EF4-FFF2-40B4-BE49-F238E27FC236}">
                <a16:creationId xmlns:a16="http://schemas.microsoft.com/office/drawing/2014/main" xmlns="" id="{EEB57AA8-F021-480C-A9E2-F899133136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47237469-728E-4774-DF76-8ACA52B296AF}"/>
              </a:ext>
            </a:extLst>
          </p:cNvPr>
          <p:cNvSpPr>
            <a:spLocks noGrp="1"/>
          </p:cNvSpPr>
          <p:nvPr>
            <p:ph idx="1"/>
          </p:nvPr>
        </p:nvSpPr>
        <p:spPr>
          <a:xfrm>
            <a:off x="872441" y="3329493"/>
            <a:ext cx="4987841" cy="2539601"/>
          </a:xfrm>
        </p:spPr>
        <p:txBody>
          <a:bodyPr vert="horz" lIns="0" tIns="45720" rIns="0" bIns="45720" rtlCol="0" anchor="t">
            <a:normAutofit/>
          </a:bodyPr>
          <a:lstStyle/>
          <a:p>
            <a:r>
              <a:rPr lang="en-US" dirty="0">
                <a:ea typeface="+mn-lt"/>
                <a:cs typeface="+mn-lt"/>
              </a:rPr>
              <a:t>This vehicle cannot fly very high.</a:t>
            </a:r>
            <a:endParaRPr lang="en-US" dirty="0"/>
          </a:p>
        </p:txBody>
      </p:sp>
      <p:pic>
        <p:nvPicPr>
          <p:cNvPr id="4" name="Picture 4">
            <a:extLst>
              <a:ext uri="{FF2B5EF4-FFF2-40B4-BE49-F238E27FC236}">
                <a16:creationId xmlns:a16="http://schemas.microsoft.com/office/drawing/2014/main" xmlns="" id="{53F0C1DF-8437-4779-C00F-92BDEDDD9BEA}"/>
              </a:ext>
            </a:extLst>
          </p:cNvPr>
          <p:cNvPicPr>
            <a:picLocks noChangeAspect="1"/>
          </p:cNvPicPr>
          <p:nvPr/>
        </p:nvPicPr>
        <p:blipFill>
          <a:blip r:embed="rId2" cstate="print"/>
          <a:stretch>
            <a:fillRect/>
          </a:stretch>
        </p:blipFill>
        <p:spPr>
          <a:xfrm>
            <a:off x="5486916" y="643466"/>
            <a:ext cx="5225621" cy="5225621"/>
          </a:xfrm>
          <a:prstGeom prst="rect">
            <a:avLst/>
          </a:prstGeom>
        </p:spPr>
      </p:pic>
      <p:sp>
        <p:nvSpPr>
          <p:cNvPr id="15" name="Rectangle 14">
            <a:extLst>
              <a:ext uri="{FF2B5EF4-FFF2-40B4-BE49-F238E27FC236}">
                <a16:creationId xmlns:a16="http://schemas.microsoft.com/office/drawing/2014/main" xmlns="" id="{6BF36B24-6632-4516-9692-731462896C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3468557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descr="Drone flying over tulip fields">
            <a:extLst>
              <a:ext uri="{FF2B5EF4-FFF2-40B4-BE49-F238E27FC236}">
                <a16:creationId xmlns:a16="http://schemas.microsoft.com/office/drawing/2014/main" xmlns="" id="{D11718E3-2F79-8FC9-2229-1046A0094253}"/>
              </a:ext>
            </a:extLst>
          </p:cNvPr>
          <p:cNvPicPr>
            <a:picLocks noChangeAspect="1"/>
          </p:cNvPicPr>
          <p:nvPr/>
        </p:nvPicPr>
        <p:blipFill rotWithShape="1">
          <a:blip r:embed="rId2" cstate="print"/>
          <a:srcRect t="15566" r="-6" b="-6"/>
          <a:stretch/>
        </p:blipFill>
        <p:spPr>
          <a:xfrm>
            <a:off x="2843" y="10"/>
            <a:ext cx="12186315" cy="6857990"/>
          </a:xfrm>
          <a:prstGeom prst="rect">
            <a:avLst/>
          </a:prstGeom>
        </p:spPr>
      </p:pic>
      <p:sp>
        <p:nvSpPr>
          <p:cNvPr id="11" name="Rectangle 10">
            <a:extLst>
              <a:ext uri="{FF2B5EF4-FFF2-40B4-BE49-F238E27FC236}">
                <a16:creationId xmlns:a16="http://schemas.microsoft.com/office/drawing/2014/main" xmlns="" id="{95B38FD6-641F-41BF-B466-C1C6366420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8A37273-1F52-6567-EB1D-68FDDCE46124}"/>
              </a:ext>
            </a:extLst>
          </p:cNvPr>
          <p:cNvSpPr>
            <a:spLocks noGrp="1"/>
          </p:cNvSpPr>
          <p:nvPr>
            <p:ph type="title"/>
          </p:nvPr>
        </p:nvSpPr>
        <p:spPr>
          <a:xfrm>
            <a:off x="948648" y="1419273"/>
            <a:ext cx="3153580" cy="1358188"/>
          </a:xfrm>
        </p:spPr>
        <p:txBody>
          <a:bodyPr>
            <a:normAutofit/>
          </a:bodyPr>
          <a:lstStyle/>
          <a:p>
            <a:r>
              <a:rPr lang="en-US" sz="3600">
                <a:solidFill>
                  <a:srgbClr val="FFFFFF"/>
                </a:solidFill>
                <a:latin typeface="Times New Roman"/>
                <a:cs typeface="Times New Roman"/>
              </a:rPr>
              <a:t>CONCLUSION</a:t>
            </a:r>
          </a:p>
        </p:txBody>
      </p:sp>
      <p:cxnSp>
        <p:nvCxnSpPr>
          <p:cNvPr id="13" name="Straight Connector 12">
            <a:extLst>
              <a:ext uri="{FF2B5EF4-FFF2-40B4-BE49-F238E27FC236}">
                <a16:creationId xmlns:a16="http://schemas.microsoft.com/office/drawing/2014/main" xmlns="" id="{6BF9119E-766E-4526-AAE5-639F577C049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4E0D7074-C85C-5AE7-4756-72088373C31A}"/>
              </a:ext>
            </a:extLst>
          </p:cNvPr>
          <p:cNvSpPr>
            <a:spLocks noGrp="1"/>
          </p:cNvSpPr>
          <p:nvPr>
            <p:ph idx="1"/>
          </p:nvPr>
        </p:nvSpPr>
        <p:spPr>
          <a:xfrm>
            <a:off x="948648" y="2978254"/>
            <a:ext cx="3153580" cy="2444238"/>
          </a:xfrm>
        </p:spPr>
        <p:txBody>
          <a:bodyPr vert="horz" lIns="0" tIns="45720" rIns="0" bIns="45720" rtlCol="0">
            <a:normAutofit/>
          </a:bodyPr>
          <a:lstStyle/>
          <a:p>
            <a:pPr>
              <a:buFont typeface="Wingdings" panose="020F0502020204030204" pitchFamily="34" charset="0"/>
              <a:buChar char="ü"/>
            </a:pPr>
            <a:r>
              <a:rPr lang="en-US" sz="1600">
                <a:solidFill>
                  <a:srgbClr val="FFFFFF"/>
                </a:solidFill>
                <a:ea typeface="+mn-lt"/>
                <a:cs typeface="+mn-lt"/>
              </a:rPr>
              <a:t>This project can save people's lives quickly. </a:t>
            </a:r>
          </a:p>
          <a:p>
            <a:pPr>
              <a:buFont typeface="Wingdings" panose="020F0502020204030204" pitchFamily="34" charset="0"/>
              <a:buChar char="ü"/>
            </a:pPr>
            <a:r>
              <a:rPr lang="en-US" sz="1600">
                <a:solidFill>
                  <a:srgbClr val="FFFFFF"/>
                </a:solidFill>
                <a:ea typeface="+mn-lt"/>
                <a:cs typeface="+mn-lt"/>
              </a:rPr>
              <a:t>The drone can move in any direction with the help of helium gas</a:t>
            </a:r>
            <a:endParaRPr lang="en-US" sz="1600">
              <a:solidFill>
                <a:srgbClr val="FFFFFF"/>
              </a:solidFill>
            </a:endParaRPr>
          </a:p>
        </p:txBody>
      </p:sp>
      <p:sp>
        <p:nvSpPr>
          <p:cNvPr id="15" name="!!footer rectangle">
            <a:extLst>
              <a:ext uri="{FF2B5EF4-FFF2-40B4-BE49-F238E27FC236}">
                <a16:creationId xmlns:a16="http://schemas.microsoft.com/office/drawing/2014/main" xmlns="" id="{1FE461C7-FF45-427F-83D7-18DFBD4818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42801090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A8E9C91B-7EAD-4562-AB0E-DFB9663AE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xmlns="" id="{25ED69BC-66D4-439D-9739-69DA08317B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9D7312F7-2B85-4A98-BE37-BB99514D3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chemeClr val="bg1"/>
          </a:solidFill>
          <a:ln w="22225">
            <a:solidFill>
              <a:srgbClr val="EBFF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09D5C8BD-9DA8-FD0C-8687-BA92A20D6D7A}"/>
              </a:ext>
            </a:extLst>
          </p:cNvPr>
          <p:cNvPicPr>
            <a:picLocks noGrp="1" noChangeAspect="1"/>
          </p:cNvPicPr>
          <p:nvPr>
            <p:ph idx="1"/>
          </p:nvPr>
        </p:nvPicPr>
        <p:blipFill rotWithShape="1">
          <a:blip r:embed="rId2" cstate="print"/>
          <a:srcRect r="1" b="2227"/>
          <a:stretch/>
        </p:blipFill>
        <p:spPr>
          <a:xfrm>
            <a:off x="643467" y="643467"/>
            <a:ext cx="10905066" cy="5571066"/>
          </a:xfrm>
          <a:prstGeom prst="rect">
            <a:avLst/>
          </a:prstGeom>
        </p:spPr>
      </p:pic>
    </p:spTree>
    <p:extLst>
      <p:ext uri="{BB962C8B-B14F-4D97-AF65-F5344CB8AC3E}">
        <p14:creationId xmlns:p14="http://schemas.microsoft.com/office/powerpoint/2010/main" xmlns="" val="2458441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xmlns="" id="{13BCCAE5-A35B-4B66-A4A7-E23C34A403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1E5BC2B-263C-A23A-0E11-62B425D50B84}"/>
              </a:ext>
            </a:extLst>
          </p:cNvPr>
          <p:cNvSpPr>
            <a:spLocks noGrp="1"/>
          </p:cNvSpPr>
          <p:nvPr>
            <p:ph type="title"/>
          </p:nvPr>
        </p:nvSpPr>
        <p:spPr>
          <a:xfrm>
            <a:off x="1097280" y="286603"/>
            <a:ext cx="10058400" cy="1450757"/>
          </a:xfrm>
        </p:spPr>
        <p:txBody>
          <a:bodyPr>
            <a:normAutofit/>
          </a:bodyPr>
          <a:lstStyle/>
          <a:p>
            <a:r>
              <a:rPr lang="en-US">
                <a:latin typeface="Times New Roman"/>
                <a:cs typeface="Times New Roman"/>
              </a:rPr>
              <a:t>OBJECTIVE </a:t>
            </a:r>
          </a:p>
        </p:txBody>
      </p:sp>
      <p:cxnSp>
        <p:nvCxnSpPr>
          <p:cNvPr id="26" name="Straight Connector 13">
            <a:extLst>
              <a:ext uri="{FF2B5EF4-FFF2-40B4-BE49-F238E27FC236}">
                <a16:creationId xmlns:a16="http://schemas.microsoft.com/office/drawing/2014/main" xmlns="" id="{6987BDFB-DE64-4B56-B44F-45FAE19FA9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xmlns="" id="{B86CCB94-7438-F3E3-45D0-EF8CA9C55504}"/>
              </a:ext>
            </a:extLst>
          </p:cNvPr>
          <p:cNvSpPr>
            <a:spLocks noGrp="1"/>
          </p:cNvSpPr>
          <p:nvPr>
            <p:ph idx="1"/>
          </p:nvPr>
        </p:nvSpPr>
        <p:spPr>
          <a:xfrm>
            <a:off x="1097280" y="2108201"/>
            <a:ext cx="6437367" cy="3760891"/>
          </a:xfrm>
        </p:spPr>
        <p:txBody>
          <a:bodyPr vert="horz" lIns="0" tIns="45720" rIns="0" bIns="45720" rtlCol="0">
            <a:normAutofit/>
          </a:bodyPr>
          <a:lstStyle/>
          <a:p>
            <a:pPr>
              <a:buFont typeface="Wingdings" panose="020F0502020204030204" pitchFamily="34" charset="0"/>
              <a:buChar char="ü"/>
            </a:pPr>
            <a:r>
              <a:rPr lang="en-US">
                <a:ea typeface="+mn-lt"/>
                <a:cs typeface="+mn-lt"/>
              </a:rPr>
              <a:t>The purpose of this work is to explore the use of air ambulance services as a means of providing rapid medical assistance to critically ill or injured patients in remote or inaccessible areas.</a:t>
            </a:r>
            <a:endParaRPr lang="en-US"/>
          </a:p>
          <a:p>
            <a:pPr>
              <a:buFont typeface="Wingdings" panose="020F0502020204030204" pitchFamily="34" charset="0"/>
              <a:buChar char="ü"/>
            </a:pPr>
            <a:r>
              <a:rPr lang="en-US">
                <a:ea typeface="+mn-lt"/>
                <a:cs typeface="+mn-lt"/>
              </a:rPr>
              <a:t> Here, we explore the advantages of using air ambulances, such as faster transport times, improved medical comfort and the ability to transport patients over long distances. </a:t>
            </a:r>
          </a:p>
          <a:p>
            <a:pPr>
              <a:buFont typeface="Wingdings" panose="020F0502020204030204" pitchFamily="34" charset="0"/>
              <a:buChar char="ü"/>
            </a:pPr>
            <a:r>
              <a:rPr lang="en-US">
                <a:ea typeface="+mn-lt"/>
                <a:cs typeface="+mn-lt"/>
              </a:rPr>
              <a:t>The idea proposed in this work uses drones and helium gas balloons to facilitate transport on land, water and air.</a:t>
            </a:r>
            <a:endParaRPr lang="en-US"/>
          </a:p>
        </p:txBody>
      </p:sp>
      <p:pic>
        <p:nvPicPr>
          <p:cNvPr id="7" name="Picture 7">
            <a:extLst>
              <a:ext uri="{FF2B5EF4-FFF2-40B4-BE49-F238E27FC236}">
                <a16:creationId xmlns:a16="http://schemas.microsoft.com/office/drawing/2014/main" xmlns="" id="{9CC5CE19-ABDC-5716-972A-4385ECB95502}"/>
              </a:ext>
            </a:extLst>
          </p:cNvPr>
          <p:cNvPicPr>
            <a:picLocks noChangeAspect="1"/>
          </p:cNvPicPr>
          <p:nvPr/>
        </p:nvPicPr>
        <p:blipFill>
          <a:blip r:embed="rId2" cstate="print"/>
          <a:stretch>
            <a:fillRect/>
          </a:stretch>
        </p:blipFill>
        <p:spPr>
          <a:xfrm>
            <a:off x="8234280" y="2108200"/>
            <a:ext cx="2933495" cy="3760891"/>
          </a:xfrm>
          <a:prstGeom prst="rect">
            <a:avLst/>
          </a:prstGeom>
        </p:spPr>
      </p:pic>
      <p:sp>
        <p:nvSpPr>
          <p:cNvPr id="27" name="Rectangle 15">
            <a:extLst>
              <a:ext uri="{FF2B5EF4-FFF2-40B4-BE49-F238E27FC236}">
                <a16:creationId xmlns:a16="http://schemas.microsoft.com/office/drawing/2014/main" xmlns="" id="{CB06839E-D8C3-4A74-BA2B-3B97E7B2CD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2744073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D49B4E-0267-591E-1A9F-9538C1BAFE22}"/>
              </a:ext>
            </a:extLst>
          </p:cNvPr>
          <p:cNvSpPr>
            <a:spLocks noGrp="1"/>
          </p:cNvSpPr>
          <p:nvPr>
            <p:ph type="title"/>
          </p:nvPr>
        </p:nvSpPr>
        <p:spPr/>
        <p:txBody>
          <a:bodyPr/>
          <a:lstStyle/>
          <a:p>
            <a:r>
              <a:rPr lang="en-US">
                <a:latin typeface="Times New Roman"/>
                <a:cs typeface="Times New Roman"/>
              </a:rPr>
              <a:t>LITERATURE REVIEW</a:t>
            </a:r>
          </a:p>
        </p:txBody>
      </p:sp>
      <p:sp>
        <p:nvSpPr>
          <p:cNvPr id="6" name="Content Placeholder 5">
            <a:extLst>
              <a:ext uri="{FF2B5EF4-FFF2-40B4-BE49-F238E27FC236}">
                <a16:creationId xmlns:a16="http://schemas.microsoft.com/office/drawing/2014/main" xmlns="" id="{D2297565-9C56-B40F-99D4-2357201962C4}"/>
              </a:ext>
            </a:extLst>
          </p:cNvPr>
          <p:cNvSpPr>
            <a:spLocks noGrp="1"/>
          </p:cNvSpPr>
          <p:nvPr>
            <p:ph idx="1"/>
          </p:nvPr>
        </p:nvSpPr>
        <p:spPr>
          <a:xfrm>
            <a:off x="1097280" y="2108201"/>
            <a:ext cx="10058400" cy="3904664"/>
          </a:xfrm>
        </p:spPr>
        <p:txBody>
          <a:bodyPr vert="horz" lIns="0" tIns="45720" rIns="0" bIns="45720" rtlCol="0" anchor="t">
            <a:normAutofit fontScale="92500" lnSpcReduction="10000"/>
          </a:bodyPr>
          <a:lstStyle/>
          <a:p>
            <a:r>
              <a:rPr lang="en-US" dirty="0" err="1">
                <a:solidFill>
                  <a:srgbClr val="C00000"/>
                </a:solidFill>
                <a:latin typeface="Wingdings"/>
                <a:sym typeface="Wingdings"/>
              </a:rPr>
              <a:t>Ø</a:t>
            </a:r>
            <a:r>
              <a:rPr lang="en-US" dirty="0" err="1">
                <a:solidFill>
                  <a:srgbClr val="000000"/>
                </a:solidFill>
                <a:latin typeface="Calibri"/>
                <a:cs typeface="Calibri"/>
              </a:rPr>
              <a:t>Flying</a:t>
            </a:r>
            <a:r>
              <a:rPr lang="en-US" dirty="0">
                <a:solidFill>
                  <a:srgbClr val="000000"/>
                </a:solidFill>
                <a:latin typeface="Calibri"/>
                <a:cs typeface="Calibri"/>
              </a:rPr>
              <a:t> Car Transportation System: Advances, Techniques, and Challenges </a:t>
            </a:r>
            <a:r>
              <a:rPr lang="en-US" dirty="0">
                <a:solidFill>
                  <a:srgbClr val="000000"/>
                </a:solidFill>
                <a:latin typeface="Times New Roman"/>
                <a:cs typeface="Times New Roman"/>
              </a:rPr>
              <a:t>has proposed a method </a:t>
            </a:r>
            <a:r>
              <a:rPr lang="en-US" dirty="0">
                <a:solidFill>
                  <a:srgbClr val="000000"/>
                </a:solidFill>
                <a:latin typeface="Calibri"/>
                <a:cs typeface="Calibri"/>
              </a:rPr>
              <a:t>Flying Car Design </a:t>
            </a:r>
            <a:endParaRPr lang="en-US" dirty="0"/>
          </a:p>
          <a:p>
            <a:r>
              <a:rPr lang="en-US" dirty="0">
                <a:latin typeface="Arial"/>
                <a:cs typeface="Arial"/>
              </a:rPr>
              <a:t>•</a:t>
            </a:r>
            <a:r>
              <a:rPr lang="en-US" dirty="0">
                <a:solidFill>
                  <a:srgbClr val="000000"/>
                </a:solidFill>
                <a:latin typeface="Times New Roman"/>
                <a:cs typeface="Times New Roman"/>
              </a:rPr>
              <a:t>  </a:t>
            </a:r>
            <a:r>
              <a:rPr lang="en-US" dirty="0">
                <a:solidFill>
                  <a:srgbClr val="000000"/>
                </a:solidFill>
                <a:latin typeface="Calibri"/>
                <a:cs typeface="Calibri"/>
              </a:rPr>
              <a:t>Take-off &amp; landing (TOL) modes, pilot modes, operation modes, and power types, which are the methods related to the adaptability, flexibility &amp; comfort, stability &amp; complexity, and environmental friendliness of flying cars, respectively </a:t>
            </a:r>
            <a:r>
              <a:rPr lang="en-US" dirty="0" smtClean="0">
                <a:solidFill>
                  <a:srgbClr val="000000"/>
                </a:solidFill>
                <a:latin typeface="Times New Roman"/>
                <a:cs typeface="Times New Roman"/>
              </a:rPr>
              <a:t>.</a:t>
            </a:r>
            <a:r>
              <a:rPr lang="en-US" dirty="0">
                <a:solidFill>
                  <a:srgbClr val="000000"/>
                </a:solidFill>
                <a:latin typeface="Times New Roman"/>
                <a:cs typeface="Times New Roman"/>
              </a:rPr>
              <a:t> </a:t>
            </a:r>
            <a:endParaRPr lang="en-US" dirty="0">
              <a:solidFill>
                <a:srgbClr val="404040"/>
              </a:solidFill>
              <a:latin typeface="Univers" panose="020F0502020204030204"/>
              <a:cs typeface="Times New Roman"/>
            </a:endParaRPr>
          </a:p>
          <a:p>
            <a:r>
              <a:rPr lang="en-US" dirty="0">
                <a:solidFill>
                  <a:srgbClr val="C00000"/>
                </a:solidFill>
                <a:latin typeface="Wingdings"/>
                <a:cs typeface="Times New Roman"/>
                <a:sym typeface="Wingdings"/>
              </a:rPr>
              <a:t>Ø</a:t>
            </a:r>
            <a:r>
              <a:rPr lang="en-US" dirty="0">
                <a:solidFill>
                  <a:srgbClr val="000000"/>
                </a:solidFill>
                <a:latin typeface="Calibri"/>
                <a:cs typeface="Calibri"/>
              </a:rPr>
              <a:t>FLYING VEHICLE:</a:t>
            </a:r>
            <a:endParaRPr lang="en-US" dirty="0">
              <a:solidFill>
                <a:srgbClr val="000000"/>
              </a:solidFill>
              <a:latin typeface="Times New Roman"/>
              <a:cs typeface="Times New Roman"/>
            </a:endParaRPr>
          </a:p>
          <a:p>
            <a:r>
              <a:rPr lang="en-US" dirty="0">
                <a:solidFill>
                  <a:srgbClr val="000000"/>
                </a:solidFill>
                <a:latin typeface="Times New Roman"/>
                <a:cs typeface="Times New Roman"/>
              </a:rPr>
              <a:t>  In the existing system, the vehicle can come down with the help of a parachute to assist the drone to come out and help it fly whenever the drone is in one place.</a:t>
            </a:r>
            <a:endParaRPr lang="en-US" dirty="0"/>
          </a:p>
          <a:p>
            <a:r>
              <a:rPr lang="en-US" dirty="0">
                <a:latin typeface="Arial"/>
                <a:cs typeface="Arial"/>
              </a:rPr>
              <a:t>•</a:t>
            </a:r>
            <a:r>
              <a:rPr lang="en-US" dirty="0">
                <a:solidFill>
                  <a:srgbClr val="000000"/>
                </a:solidFill>
                <a:latin typeface="Times New Roman"/>
                <a:cs typeface="Times New Roman"/>
              </a:rPr>
              <a:t>In the proposed system, the vehicle can move on land, can fly up to a certain distance with the help of a drone when and where required, and can  float on  water with the help of helium gas.(airbags). </a:t>
            </a:r>
            <a:endParaRPr lang="en-US" dirty="0"/>
          </a:p>
          <a:p>
            <a:endParaRPr lang="en-US" dirty="0">
              <a:solidFill>
                <a:srgbClr val="000000"/>
              </a:solidFill>
              <a:latin typeface="Times New Roman"/>
              <a:cs typeface="Times New Roman"/>
            </a:endParaRPr>
          </a:p>
          <a:p>
            <a:endParaRPr lang="en-US" dirty="0"/>
          </a:p>
        </p:txBody>
      </p:sp>
    </p:spTree>
    <p:extLst>
      <p:ext uri="{BB962C8B-B14F-4D97-AF65-F5344CB8AC3E}">
        <p14:creationId xmlns:p14="http://schemas.microsoft.com/office/powerpoint/2010/main" xmlns="" val="28387832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BA6FBE-685D-B1E9-607D-0A96E9F7060D}"/>
              </a:ext>
            </a:extLst>
          </p:cNvPr>
          <p:cNvSpPr>
            <a:spLocks noGrp="1"/>
          </p:cNvSpPr>
          <p:nvPr>
            <p:ph type="title"/>
          </p:nvPr>
        </p:nvSpPr>
        <p:spPr/>
        <p:txBody>
          <a:bodyPr/>
          <a:lstStyle/>
          <a:p>
            <a:r>
              <a:rPr lang="en-US">
                <a:latin typeface="Times New Roman"/>
                <a:cs typeface="Times New Roman"/>
              </a:rPr>
              <a:t>PROPOSED WORK</a:t>
            </a:r>
          </a:p>
        </p:txBody>
      </p:sp>
      <p:sp>
        <p:nvSpPr>
          <p:cNvPr id="4" name="Content Placeholder 3"/>
          <p:cNvSpPr>
            <a:spLocks noGrp="1"/>
          </p:cNvSpPr>
          <p:nvPr>
            <p:ph idx="1"/>
          </p:nvPr>
        </p:nvSpPr>
        <p:spPr/>
        <p:txBody>
          <a:bodyPr/>
          <a:lstStyle/>
          <a:p>
            <a:pPr>
              <a:lnSpc>
                <a:spcPct val="150000"/>
              </a:lnSpc>
              <a:buFont typeface="Wingdings" pitchFamily="2" charset="2"/>
              <a:buChar char="ü"/>
            </a:pPr>
            <a:r>
              <a:rPr lang="en-US" dirty="0" smtClean="0"/>
              <a:t>  We proposed  that  our work is based on the idea of flying vehicle using of Drone mechanism to          lifted up while stuck in the traffic on the roadways.</a:t>
            </a:r>
          </a:p>
          <a:p>
            <a:pPr>
              <a:lnSpc>
                <a:spcPct val="150000"/>
              </a:lnSpc>
              <a:buFont typeface="Wingdings" pitchFamily="2" charset="2"/>
              <a:buChar char="ü"/>
            </a:pPr>
            <a:r>
              <a:rPr lang="en-US" dirty="0" smtClean="0"/>
              <a:t> Also, there may be a Floating mechanism by using air balloons </a:t>
            </a:r>
            <a:r>
              <a:rPr lang="en-GB" dirty="0" smtClean="0"/>
              <a:t>of an object floats when the weight force on the object is balanced by the upward push of the water on the object.</a:t>
            </a:r>
          </a:p>
          <a:p>
            <a:pPr>
              <a:lnSpc>
                <a:spcPct val="150000"/>
              </a:lnSpc>
              <a:buFont typeface="Wingdings" pitchFamily="2" charset="2"/>
              <a:buChar char="ü"/>
            </a:pPr>
            <a:r>
              <a:rPr lang="en-US" dirty="0" smtClean="0"/>
              <a:t>  These above two mechanisms are to be implemented in our project work to get completed successfully.</a:t>
            </a:r>
            <a:endParaRPr lang="en-GB" dirty="0"/>
          </a:p>
        </p:txBody>
      </p:sp>
    </p:spTree>
    <p:extLst>
      <p:ext uri="{BB962C8B-B14F-4D97-AF65-F5344CB8AC3E}">
        <p14:creationId xmlns:p14="http://schemas.microsoft.com/office/powerpoint/2010/main" xmlns="" val="983163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0E5DF-6848-65A0-CFC9-C0BF5E3EDD98}"/>
              </a:ext>
            </a:extLst>
          </p:cNvPr>
          <p:cNvSpPr>
            <a:spLocks noGrp="1"/>
          </p:cNvSpPr>
          <p:nvPr>
            <p:ph type="title"/>
          </p:nvPr>
        </p:nvSpPr>
        <p:spPr/>
        <p:txBody>
          <a:bodyPr/>
          <a:lstStyle/>
          <a:p>
            <a:r>
              <a:rPr lang="en-US">
                <a:latin typeface="Times New Roman"/>
                <a:cs typeface="Times New Roman"/>
              </a:rPr>
              <a:t>METHODOLOGY</a:t>
            </a:r>
          </a:p>
        </p:txBody>
      </p:sp>
      <p:sp>
        <p:nvSpPr>
          <p:cNvPr id="3" name="Content Placeholder 2">
            <a:extLst>
              <a:ext uri="{FF2B5EF4-FFF2-40B4-BE49-F238E27FC236}">
                <a16:creationId xmlns:a16="http://schemas.microsoft.com/office/drawing/2014/main" xmlns="" id="{A772BEAD-19D4-E9B7-16F0-3AFB8782E4D7}"/>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ü"/>
            </a:pPr>
            <a:r>
              <a:rPr lang="en-US" sz="2000">
                <a:latin typeface="Times New Roman"/>
                <a:cs typeface="Times New Roman"/>
              </a:rPr>
              <a:t> when the road is jammed, the rod installed in this vehicle in all four directions will lift the vehicle, and when it is lifted, the direction of the four wheels will change.</a:t>
            </a:r>
          </a:p>
          <a:p>
            <a:pPr>
              <a:buFont typeface="Wingdings" panose="020F0502020204030204" pitchFamily="34" charset="0"/>
              <a:buChar char="ü"/>
            </a:pPr>
            <a:r>
              <a:rPr lang="en-US" sz="2000">
                <a:latin typeface="Times New Roman"/>
                <a:cs typeface="Times New Roman"/>
              </a:rPr>
              <a:t>Helium gas installed on all sides of the vehicle reduces the weight of the vehicle.</a:t>
            </a:r>
          </a:p>
          <a:p>
            <a:pPr>
              <a:buFont typeface="Wingdings" panose="020F0502020204030204" pitchFamily="34" charset="0"/>
              <a:buChar char="ü"/>
            </a:pPr>
            <a:r>
              <a:rPr lang="en-US" sz="2000">
                <a:latin typeface="Times New Roman"/>
                <a:cs typeface="Times New Roman"/>
              </a:rPr>
              <a:t>A helium gas balloon attached to the bottom of the vehicle makes the vehicle buoyant when the vehicle is submerged for a certain distance.  </a:t>
            </a:r>
          </a:p>
          <a:p>
            <a:pPr>
              <a:buFont typeface="Wingdings" panose="020F0502020204030204" pitchFamily="34" charset="0"/>
              <a:buChar char="ü"/>
            </a:pPr>
            <a:r>
              <a:rPr lang="en-US" sz="2000">
                <a:latin typeface="Times New Roman"/>
                <a:cs typeface="Times New Roman"/>
              </a:rPr>
              <a:t>When the front wheel of the vehicle rises up to 20 degrees and the rear wheel rises up to 30 degrees, it reaches the destination easily with the help of a boat mounted on the wheel of the vehicle.  </a:t>
            </a:r>
          </a:p>
        </p:txBody>
      </p:sp>
    </p:spTree>
    <p:extLst>
      <p:ext uri="{BB962C8B-B14F-4D97-AF65-F5344CB8AC3E}">
        <p14:creationId xmlns:p14="http://schemas.microsoft.com/office/powerpoint/2010/main" xmlns="" val="850559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306C6-3C84-D292-75A5-9D1EF5803E47}"/>
              </a:ext>
            </a:extLst>
          </p:cNvPr>
          <p:cNvSpPr>
            <a:spLocks noGrp="1"/>
          </p:cNvSpPr>
          <p:nvPr>
            <p:ph type="title"/>
          </p:nvPr>
        </p:nvSpPr>
        <p:spPr/>
        <p:txBody>
          <a:bodyPr/>
          <a:lstStyle/>
          <a:p>
            <a:r>
              <a:rPr lang="en-US"/>
              <a:t>Wheel Position water</a:t>
            </a:r>
          </a:p>
        </p:txBody>
      </p:sp>
      <p:sp>
        <p:nvSpPr>
          <p:cNvPr id="3" name="Content Placeholder 2">
            <a:extLst>
              <a:ext uri="{FF2B5EF4-FFF2-40B4-BE49-F238E27FC236}">
                <a16:creationId xmlns:a16="http://schemas.microsoft.com/office/drawing/2014/main" xmlns="" id="{500C1345-28A7-EA70-D63B-A060F935429A}"/>
              </a:ext>
            </a:extLst>
          </p:cNvPr>
          <p:cNvSpPr>
            <a:spLocks noGrp="1"/>
          </p:cNvSpPr>
          <p:nvPr>
            <p:ph idx="1"/>
          </p:nvPr>
        </p:nvSpPr>
        <p:spPr/>
        <p:txBody>
          <a:bodyPr vert="horz" lIns="0" tIns="45720" rIns="0" bIns="45720" rtlCol="0" anchor="t">
            <a:normAutofit/>
          </a:bodyPr>
          <a:lstStyle/>
          <a:p>
            <a:r>
              <a:rPr lang="en-US" sz="2400" b="1"/>
              <a:t>Rear wheel Position                                      Front wheel Position </a:t>
            </a:r>
          </a:p>
          <a:p>
            <a:r>
              <a:rPr lang="en-US" sz="2400" b="1"/>
              <a:t>                                                                     </a:t>
            </a:r>
          </a:p>
        </p:txBody>
      </p:sp>
      <p:pic>
        <p:nvPicPr>
          <p:cNvPr id="6" name="Picture 6">
            <a:extLst>
              <a:ext uri="{FF2B5EF4-FFF2-40B4-BE49-F238E27FC236}">
                <a16:creationId xmlns:a16="http://schemas.microsoft.com/office/drawing/2014/main" xmlns="" id="{E53CD450-088E-FADD-6C36-B13BAF374518}"/>
              </a:ext>
            </a:extLst>
          </p:cNvPr>
          <p:cNvPicPr>
            <a:picLocks noChangeAspect="1"/>
          </p:cNvPicPr>
          <p:nvPr/>
        </p:nvPicPr>
        <p:blipFill>
          <a:blip r:embed="rId2" cstate="print"/>
          <a:stretch>
            <a:fillRect/>
          </a:stretch>
        </p:blipFill>
        <p:spPr>
          <a:xfrm>
            <a:off x="7716061" y="3528204"/>
            <a:ext cx="2510825" cy="2418271"/>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1562100" y="2833688"/>
            <a:ext cx="2971800" cy="2905125"/>
          </a:xfrm>
          <a:prstGeom prst="rect">
            <a:avLst/>
          </a:prstGeom>
          <a:noFill/>
          <a:ln w="9525">
            <a:noFill/>
            <a:miter lim="800000"/>
            <a:headEnd/>
            <a:tailEnd/>
          </a:ln>
        </p:spPr>
      </p:pic>
    </p:spTree>
    <p:extLst>
      <p:ext uri="{BB962C8B-B14F-4D97-AF65-F5344CB8AC3E}">
        <p14:creationId xmlns:p14="http://schemas.microsoft.com/office/powerpoint/2010/main" xmlns="" val="184557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39E3965E-AC41-4711-9D10-E25ABB132D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xmlns="" id="{1F5DC8C3-BA5F-4EED-BB9A-A14272BD82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xmlns="" id="{4C869C3B-5565-4AAC-86A8-9EB0AB1C65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B4DEE68-E604-35AF-DA1F-AF6D5C72CD8B}"/>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6000">
                <a:solidFill>
                  <a:schemeClr val="tx1">
                    <a:lumMod val="85000"/>
                    <a:lumOff val="15000"/>
                  </a:schemeClr>
                </a:solidFill>
              </a:rPr>
              <a:t>BLOCK DIAGRAM</a:t>
            </a:r>
          </a:p>
        </p:txBody>
      </p:sp>
      <p:pic>
        <p:nvPicPr>
          <p:cNvPr id="4" name="Picture 4">
            <a:extLst>
              <a:ext uri="{FF2B5EF4-FFF2-40B4-BE49-F238E27FC236}">
                <a16:creationId xmlns:a16="http://schemas.microsoft.com/office/drawing/2014/main" xmlns="" id="{992235A0-7F4E-8751-B604-BECA69292F08}"/>
              </a:ext>
            </a:extLst>
          </p:cNvPr>
          <p:cNvPicPr>
            <a:picLocks noChangeAspect="1"/>
          </p:cNvPicPr>
          <p:nvPr/>
        </p:nvPicPr>
        <p:blipFill>
          <a:blip r:embed="rId2" cstate="print"/>
          <a:stretch>
            <a:fillRect/>
          </a:stretch>
        </p:blipFill>
        <p:spPr>
          <a:xfrm>
            <a:off x="1668396" y="-5277"/>
            <a:ext cx="7893638" cy="4345907"/>
          </a:xfrm>
          <a:prstGeom prst="rect">
            <a:avLst/>
          </a:prstGeom>
        </p:spPr>
      </p:pic>
      <p:cxnSp>
        <p:nvCxnSpPr>
          <p:cNvPr id="26" name="Straight Connector 25">
            <a:extLst>
              <a:ext uri="{FF2B5EF4-FFF2-40B4-BE49-F238E27FC236}">
                <a16:creationId xmlns:a16="http://schemas.microsoft.com/office/drawing/2014/main" xmlns="" id="{F41136EC-EC34-4D08-B5AB-8CE5870B1C7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064CBAAB-7956-4763-9F69-A3FDBF1ACB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1387531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xmlns="" id="{EE1530B0-6F96-46C0-8B3E-3215CB756B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xmlns="" id="{754910CF-1B56-45D3-960A-E89F7B3B91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04FBEEE3-598A-5A60-1A12-43953201CC3F}"/>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COMPONENTS</a:t>
            </a:r>
          </a:p>
        </p:txBody>
      </p:sp>
      <p:graphicFrame>
        <p:nvGraphicFramePr>
          <p:cNvPr id="30" name="Content Placeholder 2">
            <a:extLst>
              <a:ext uri="{FF2B5EF4-FFF2-40B4-BE49-F238E27FC236}">
                <a16:creationId xmlns:a16="http://schemas.microsoft.com/office/drawing/2014/main" xmlns="" id="{36511553-330C-F3AE-2BE5-7601F4A13EB9}"/>
              </a:ext>
            </a:extLst>
          </p:cNvPr>
          <p:cNvGraphicFramePr>
            <a:graphicFrameLocks noGrp="1"/>
          </p:cNvGraphicFramePr>
          <p:nvPr>
            <p:ph idx="1"/>
            <p:extLst>
              <p:ext uri="{D42A27DB-BD31-4B8C-83A1-F6EECF244321}">
                <p14:modId xmlns:p14="http://schemas.microsoft.com/office/powerpoint/2010/main" xmlns="" val="349311085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056823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Univers Condensed"/>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TotalTime>68</TotalTime>
  <Words>348</Words>
  <Application>Microsoft Office PowerPoint</Application>
  <PresentationFormat>Custom</PresentationFormat>
  <Paragraphs>95</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RetrospectVTI</vt:lpstr>
      <vt:lpstr>AIR AMBULANCE</vt:lpstr>
      <vt:lpstr>CONTENT</vt:lpstr>
      <vt:lpstr>OBJECTIVE </vt:lpstr>
      <vt:lpstr>LITERATURE REVIEW</vt:lpstr>
      <vt:lpstr>PROPOSED WORK</vt:lpstr>
      <vt:lpstr>METHODOLOGY</vt:lpstr>
      <vt:lpstr>Wheel Position water</vt:lpstr>
      <vt:lpstr>BLOCK DIAGRAM</vt:lpstr>
      <vt:lpstr>COMPONENTS</vt:lpstr>
      <vt:lpstr>Helium gas</vt:lpstr>
      <vt:lpstr>Thermacol usage</vt:lpstr>
      <vt:lpstr>Air Bags</vt:lpstr>
      <vt:lpstr>Aluminium Sheet</vt:lpstr>
      <vt:lpstr>Drone Setup</vt:lpstr>
      <vt:lpstr>Water riding drone setup</vt:lpstr>
      <vt:lpstr>SIMULATED</vt:lpstr>
      <vt:lpstr>Run way Position(https://www.tinkercad.com/things/dCZfXgpVRoB-shiny-juttuli/edit)</vt:lpstr>
      <vt:lpstr>Flying Position(https://www.tinkercad.com/things/5ixAR3H1opu-copy-of-ambulance/edit)</vt:lpstr>
      <vt:lpstr>WORKING PRINICIPLE</vt:lpstr>
      <vt:lpstr>ADVANTAGE</vt:lpstr>
      <vt:lpstr>DISADVANTAGE</vt:lpstr>
      <vt:lpstr>CONCLUSION</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Pandiyan</dc:creator>
  <cp:lastModifiedBy>Karthik Pandiyan</cp:lastModifiedBy>
  <cp:revision>128</cp:revision>
  <dcterms:created xsi:type="dcterms:W3CDTF">2023-03-08T04:15:32Z</dcterms:created>
  <dcterms:modified xsi:type="dcterms:W3CDTF">2023-05-02T01:28:58Z</dcterms:modified>
</cp:coreProperties>
</file>